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7" r:id="rId3"/>
    <p:sldId id="257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9" r:id="rId53"/>
    <p:sldId id="328" r:id="rId54"/>
    <p:sldId id="32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21" r:id="rId64"/>
    <p:sldId id="322" r:id="rId65"/>
    <p:sldId id="323" r:id="rId66"/>
    <p:sldId id="324" r:id="rId67"/>
    <p:sldId id="325" r:id="rId68"/>
    <p:sldId id="326" r:id="rId69"/>
    <p:sldId id="329" r:id="rId70"/>
    <p:sldId id="310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15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43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1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32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7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03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01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66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149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596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093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857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2659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090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169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469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2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B292DD-CCFB-4DC7-B139-2204144EF2E6}" type="datetimeFigureOut">
              <a:rPr lang="en-IN" smtClean="0"/>
              <a:t>23-07-2024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F825C13-466B-47CB-AD15-056409CAD2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99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600" b="1" dirty="0" smtClean="0"/>
              <a:t>An Overview of IPC, </a:t>
            </a:r>
            <a:r>
              <a:rPr lang="en-US" sz="2600" b="1" dirty="0" err="1" smtClean="0"/>
              <a:t>Crpc</a:t>
            </a:r>
            <a:r>
              <a:rPr lang="en-US" sz="2600" b="1" dirty="0" smtClean="0"/>
              <a:t> and Indian Evidence Act in Comparison with New Criminal Laws (BNS, BNSS, BSA 2023)</a:t>
            </a:r>
            <a:endParaRPr lang="en-IN" sz="2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</a:t>
            </a:r>
            <a:r>
              <a:rPr lang="en-US" dirty="0" err="1" smtClean="0"/>
              <a:t>Khushbu</a:t>
            </a:r>
            <a:r>
              <a:rPr lang="en-US" dirty="0" smtClean="0"/>
              <a:t> Prasad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Assistant </a:t>
            </a:r>
            <a:r>
              <a:rPr lang="en-US" dirty="0" smtClean="0"/>
              <a:t>Professor</a:t>
            </a:r>
            <a:br>
              <a:rPr lang="en-US" dirty="0" smtClean="0"/>
            </a:br>
            <a:r>
              <a:rPr lang="en-US" dirty="0" smtClean="0"/>
              <a:t>Amity Law School, Patna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366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2744" y="2834639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6710" rIns="0" bIns="0" rtlCol="0">
            <a:spAutoFit/>
          </a:bodyPr>
          <a:lstStyle/>
          <a:p>
            <a:pPr marR="23495" algn="ctr">
              <a:lnSpc>
                <a:spcPct val="100000"/>
              </a:lnSpc>
              <a:spcBef>
                <a:spcPts val="2730"/>
              </a:spcBef>
            </a:pPr>
            <a:r>
              <a:rPr sz="2800" spc="215" dirty="0">
                <a:solidFill>
                  <a:srgbClr val="252525"/>
                </a:solidFill>
              </a:rPr>
              <a:t>BHARATIYA</a:t>
            </a:r>
            <a:r>
              <a:rPr sz="2800" spc="300" dirty="0">
                <a:solidFill>
                  <a:srgbClr val="252525"/>
                </a:solidFill>
              </a:rPr>
              <a:t> </a:t>
            </a:r>
            <a:r>
              <a:rPr sz="2800" spc="170" dirty="0">
                <a:solidFill>
                  <a:srgbClr val="252525"/>
                </a:solidFill>
              </a:rPr>
              <a:t>NYAYA</a:t>
            </a:r>
            <a:r>
              <a:rPr sz="2800" spc="280" dirty="0">
                <a:solidFill>
                  <a:srgbClr val="252525"/>
                </a:solidFill>
              </a:rPr>
              <a:t> </a:t>
            </a:r>
            <a:r>
              <a:rPr sz="2800" spc="260" dirty="0">
                <a:solidFill>
                  <a:srgbClr val="252525"/>
                </a:solidFill>
              </a:rPr>
              <a:t>SANHITA</a:t>
            </a: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392491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need?</a:t>
            </a:r>
            <a:endParaRPr lang="en-IN" dirty="0"/>
          </a:p>
        </p:txBody>
      </p:sp>
      <p:sp>
        <p:nvSpPr>
          <p:cNvPr id="3" name="object 6"/>
          <p:cNvSpPr txBox="1">
            <a:spLocks/>
          </p:cNvSpPr>
          <p:nvPr/>
        </p:nvSpPr>
        <p:spPr>
          <a:xfrm>
            <a:off x="4147127" y="1736436"/>
            <a:ext cx="7167417" cy="739968"/>
          </a:xfrm>
          <a:prstGeom prst="rect">
            <a:avLst/>
          </a:prstGeom>
        </p:spPr>
        <p:txBody>
          <a:bodyPr vert="horz" wrap="square" lIns="0" tIns="8467" rIns="0" bIns="0" rtlCol="0" anchor="t">
            <a:sp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"/>
              </a:spcBef>
            </a:pPr>
            <a:endParaRPr lang="en-US" sz="2300" dirty="0" smtClean="0"/>
          </a:p>
          <a:p>
            <a:pPr marL="353501" marR="67313" indent="-172728">
              <a:lnSpc>
                <a:spcPct val="112300"/>
              </a:lnSpc>
              <a:tabLst>
                <a:tab pos="353501" algn="l"/>
                <a:tab pos="353924" algn="l"/>
              </a:tabLst>
            </a:pPr>
            <a:r>
              <a:rPr lang="en-US" sz="1533" spc="-3" dirty="0" smtClean="0"/>
              <a:t>.</a:t>
            </a:r>
            <a:endParaRPr lang="en-US" sz="1533" dirty="0"/>
          </a:p>
        </p:txBody>
      </p:sp>
      <p:sp>
        <p:nvSpPr>
          <p:cNvPr id="4" name="Rectangle 3"/>
          <p:cNvSpPr/>
          <p:nvPr/>
        </p:nvSpPr>
        <p:spPr>
          <a:xfrm>
            <a:off x="1200728" y="2545424"/>
            <a:ext cx="4156363" cy="4068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6523" marR="67313" indent="-285750">
              <a:lnSpc>
                <a:spcPct val="112300"/>
              </a:lnSpc>
              <a:buFont typeface="Arial" panose="020B0604020202020204" pitchFamily="34" charset="0"/>
              <a:buChar char="•"/>
              <a:tabLst>
                <a:tab pos="353501" algn="l"/>
                <a:tab pos="353924" algn="l"/>
              </a:tabLst>
            </a:pPr>
            <a:r>
              <a:rPr lang="en-US" dirty="0"/>
              <a:t>Shedding</a:t>
            </a:r>
            <a:r>
              <a:rPr lang="en-US" spc="-33" dirty="0"/>
              <a:t> </a:t>
            </a:r>
            <a:r>
              <a:rPr lang="en-US" dirty="0"/>
              <a:t>160-year-old</a:t>
            </a:r>
            <a:r>
              <a:rPr lang="en-US" spc="-33" dirty="0"/>
              <a:t> </a:t>
            </a:r>
            <a:r>
              <a:rPr lang="en-US" dirty="0"/>
              <a:t>colonial </a:t>
            </a:r>
            <a:r>
              <a:rPr lang="en-US" spc="-417" dirty="0"/>
              <a:t> </a:t>
            </a:r>
            <a:r>
              <a:rPr lang="en-US" dirty="0" smtClean="0"/>
              <a:t>baggage.</a:t>
            </a:r>
          </a:p>
          <a:p>
            <a:pPr marL="466523" marR="67313" indent="-285750">
              <a:lnSpc>
                <a:spcPct val="112300"/>
              </a:lnSpc>
              <a:buFont typeface="Arial" panose="020B0604020202020204" pitchFamily="34" charset="0"/>
              <a:buChar char="•"/>
              <a:tabLst>
                <a:tab pos="353501" algn="l"/>
                <a:tab pos="353924" algn="l"/>
              </a:tabLst>
            </a:pPr>
            <a:r>
              <a:rPr lang="en-US" dirty="0" smtClean="0"/>
              <a:t>Aligning</a:t>
            </a:r>
            <a:r>
              <a:rPr lang="en-US" spc="-10" dirty="0" smtClean="0"/>
              <a:t> </a:t>
            </a:r>
            <a:r>
              <a:rPr lang="en-US" dirty="0"/>
              <a:t>criminal</a:t>
            </a:r>
            <a:r>
              <a:rPr lang="en-US" spc="-10" dirty="0"/>
              <a:t> </a:t>
            </a:r>
            <a:r>
              <a:rPr lang="en-US" dirty="0"/>
              <a:t>law</a:t>
            </a:r>
            <a:r>
              <a:rPr lang="en-US" spc="-10" dirty="0"/>
              <a:t> </a:t>
            </a:r>
            <a:r>
              <a:rPr lang="en-US" spc="-3" dirty="0"/>
              <a:t>with</a:t>
            </a:r>
            <a:r>
              <a:rPr lang="en-US" spc="-10" dirty="0"/>
              <a:t> </a:t>
            </a:r>
            <a:r>
              <a:rPr lang="en-US" spc="-3" dirty="0"/>
              <a:t>Indian </a:t>
            </a:r>
            <a:r>
              <a:rPr lang="en-US" spc="-417" dirty="0"/>
              <a:t> </a:t>
            </a:r>
            <a:r>
              <a:rPr lang="en-US" dirty="0" smtClean="0"/>
              <a:t>values</a:t>
            </a:r>
            <a:r>
              <a:rPr lang="en-US" spc="-7" dirty="0" smtClean="0"/>
              <a:t> </a:t>
            </a:r>
            <a:r>
              <a:rPr lang="en-US" dirty="0" smtClean="0"/>
              <a:t>and</a:t>
            </a:r>
            <a:r>
              <a:rPr lang="en-US" spc="-3" dirty="0" smtClean="0"/>
              <a:t> </a:t>
            </a:r>
            <a:r>
              <a:rPr lang="en-US" spc="-3" dirty="0"/>
              <a:t>ethos</a:t>
            </a:r>
            <a:r>
              <a:rPr lang="en-US" spc="-3" dirty="0" smtClean="0"/>
              <a:t>.</a:t>
            </a:r>
          </a:p>
          <a:p>
            <a:pPr marL="353501" marR="3387" indent="-172728">
              <a:lnSpc>
                <a:spcPct val="112300"/>
              </a:lnSpc>
              <a:tabLst>
                <a:tab pos="353501" algn="l"/>
                <a:tab pos="353924" algn="l"/>
              </a:tabLst>
            </a:pPr>
            <a:endParaRPr lang="en-US" spc="-3" dirty="0"/>
          </a:p>
          <a:p>
            <a:pPr marL="12700" marR="647700">
              <a:lnSpc>
                <a:spcPct val="109400"/>
              </a:lnSpc>
            </a:pPr>
            <a:r>
              <a:rPr lang="en-US" b="1" dirty="0" smtClean="0"/>
              <a:t>Modernizing</a:t>
            </a:r>
            <a:r>
              <a:rPr lang="en-US" b="1" spc="-75" dirty="0" smtClean="0"/>
              <a:t> </a:t>
            </a:r>
            <a:r>
              <a:rPr lang="en-US" b="1" spc="-5" dirty="0" smtClean="0"/>
              <a:t>Outdated </a:t>
            </a:r>
            <a:r>
              <a:rPr lang="en-US" b="1" spc="-875" dirty="0" smtClean="0"/>
              <a:t> </a:t>
            </a:r>
            <a:r>
              <a:rPr lang="en-US" b="1" dirty="0" smtClean="0"/>
              <a:t>Provisions</a:t>
            </a:r>
          </a:p>
          <a:p>
            <a:pPr marL="530225" indent="-259715">
              <a:lnSpc>
                <a:spcPct val="100000"/>
              </a:lnSpc>
              <a:spcBef>
                <a:spcPts val="114"/>
              </a:spcBef>
              <a:buChar char="•"/>
              <a:tabLst>
                <a:tab pos="530225" algn="l"/>
                <a:tab pos="530860" algn="l"/>
              </a:tabLst>
            </a:pPr>
            <a:r>
              <a:rPr lang="en-US" spc="-5" dirty="0"/>
              <a:t>Updating</a:t>
            </a:r>
            <a:r>
              <a:rPr lang="en-US" spc="-20" dirty="0"/>
              <a:t> </a:t>
            </a:r>
            <a:r>
              <a:rPr lang="en-US" dirty="0"/>
              <a:t>archaic</a:t>
            </a:r>
            <a:r>
              <a:rPr lang="en-US" spc="-20" dirty="0"/>
              <a:t> </a:t>
            </a:r>
            <a:r>
              <a:rPr lang="en-US" dirty="0"/>
              <a:t>language</a:t>
            </a:r>
            <a:r>
              <a:rPr lang="en-US" spc="-15" dirty="0"/>
              <a:t> </a:t>
            </a:r>
            <a:r>
              <a:rPr lang="en-US" dirty="0"/>
              <a:t>and</a:t>
            </a:r>
          </a:p>
          <a:p>
            <a:pPr marL="530225">
              <a:lnSpc>
                <a:spcPct val="100000"/>
              </a:lnSpc>
              <a:spcBef>
                <a:spcPts val="340"/>
              </a:spcBef>
            </a:pPr>
            <a:r>
              <a:rPr lang="en-US" spc="-5" dirty="0"/>
              <a:t>concepts.</a:t>
            </a:r>
            <a:endParaRPr lang="en-US" dirty="0"/>
          </a:p>
          <a:p>
            <a:pPr marL="530225" marR="134620" indent="-259079">
              <a:lnSpc>
                <a:spcPct val="112300"/>
              </a:lnSpc>
              <a:buChar char="•"/>
              <a:tabLst>
                <a:tab pos="530225" algn="l"/>
                <a:tab pos="530860" algn="l"/>
              </a:tabLst>
            </a:pPr>
            <a:r>
              <a:rPr lang="en-US" spc="-5" dirty="0"/>
              <a:t>Reflecting contemporary </a:t>
            </a:r>
            <a:r>
              <a:rPr lang="en-US" dirty="0"/>
              <a:t>social </a:t>
            </a:r>
            <a:r>
              <a:rPr lang="en-US" spc="-625" dirty="0"/>
              <a:t> </a:t>
            </a:r>
            <a:r>
              <a:rPr lang="en-US" spc="-5" dirty="0"/>
              <a:t>realities </a:t>
            </a:r>
            <a:r>
              <a:rPr lang="en-US" dirty="0"/>
              <a:t>and </a:t>
            </a:r>
            <a:r>
              <a:rPr lang="en-US" spc="-5" dirty="0"/>
              <a:t>technological </a:t>
            </a:r>
            <a:r>
              <a:rPr lang="en-US" dirty="0"/>
              <a:t> </a:t>
            </a:r>
            <a:r>
              <a:rPr lang="en-US" spc="-5" dirty="0"/>
              <a:t>advancements.</a:t>
            </a:r>
            <a:endParaRPr lang="en-US" dirty="0"/>
          </a:p>
          <a:p>
            <a:pPr marL="353501" marR="3387" indent="-172728">
              <a:lnSpc>
                <a:spcPct val="112300"/>
              </a:lnSpc>
              <a:tabLst>
                <a:tab pos="353501" algn="l"/>
                <a:tab pos="353924" algn="l"/>
              </a:tabLst>
            </a:pPr>
            <a:endParaRPr lang="en-US" dirty="0"/>
          </a:p>
          <a:p>
            <a:pPr>
              <a:lnSpc>
                <a:spcPct val="100000"/>
              </a:lnSpc>
              <a:buClr>
                <a:srgbClr val="100F0D"/>
              </a:buClr>
              <a:buFont typeface="Arial MT"/>
              <a:buChar char="•"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89964" y="2476404"/>
            <a:ext cx="4378036" cy="1687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67">
              <a:spcBef>
                <a:spcPts val="67"/>
              </a:spcBef>
            </a:pPr>
            <a:r>
              <a:rPr lang="en-US" sz="1600" b="1" spc="-30" dirty="0" smtClean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Tackling</a:t>
            </a:r>
            <a:r>
              <a:rPr lang="en-US" sz="1600" b="1" spc="-20" dirty="0" smtClean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Emerging</a:t>
            </a:r>
            <a:r>
              <a:rPr lang="en-US" sz="1600" b="1" spc="-20" dirty="0" smtClean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Crimes</a:t>
            </a:r>
            <a:endParaRPr lang="en-US" sz="1600" b="1" dirty="0" smtClean="0">
              <a:latin typeface="+mj-lt"/>
              <a:cs typeface="Times New Roman" panose="02020603050405020304" pitchFamily="18" charset="0"/>
            </a:endParaRPr>
          </a:p>
          <a:p>
            <a:pPr>
              <a:spcBef>
                <a:spcPts val="7"/>
              </a:spcBef>
            </a:pPr>
            <a:endParaRPr lang="en-US" sz="1600" dirty="0" smtClean="0">
              <a:latin typeface="+mj-lt"/>
              <a:cs typeface="Times New Roman" panose="02020603050405020304" pitchFamily="18" charset="0"/>
            </a:endParaRPr>
          </a:p>
          <a:p>
            <a:pPr marL="353501" marR="349691" indent="-172728">
              <a:lnSpc>
                <a:spcPct val="112300"/>
              </a:lnSpc>
              <a:spcBef>
                <a:spcPts val="3"/>
              </a:spcBef>
              <a:buChar char="•"/>
              <a:tabLst>
                <a:tab pos="353501" algn="l"/>
                <a:tab pos="353924" algn="l"/>
              </a:tabLst>
            </a:pPr>
            <a:r>
              <a:rPr lang="en-US" sz="1600" spc="-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Combating terrorism, </a:t>
            </a:r>
            <a:r>
              <a:rPr lang="en-US" sz="1600" dirty="0" err="1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organised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spc="-417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crime, and cybercrime more </a:t>
            </a:r>
            <a:r>
              <a:rPr lang="en-US" sz="1600" spc="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spc="-1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effectively.</a:t>
            </a:r>
            <a:endParaRPr lang="en-US" sz="1600" dirty="0">
              <a:latin typeface="+mj-lt"/>
              <a:cs typeface="Times New Roman" panose="02020603050405020304" pitchFamily="18" charset="0"/>
            </a:endParaRPr>
          </a:p>
          <a:p>
            <a:pPr marL="353501" marR="3387" indent="-172728">
              <a:lnSpc>
                <a:spcPct val="112300"/>
              </a:lnSpc>
              <a:buChar char="•"/>
              <a:tabLst>
                <a:tab pos="353501" algn="l"/>
                <a:tab pos="353924" algn="l"/>
              </a:tabLst>
            </a:pP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Addressing</a:t>
            </a:r>
            <a:r>
              <a:rPr lang="en-US" sz="1600" spc="-1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new</a:t>
            </a:r>
            <a:r>
              <a:rPr lang="en-US" sz="1600" spc="-1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spc="-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forms</a:t>
            </a:r>
            <a:r>
              <a:rPr lang="en-US" sz="1600" spc="-1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of</a:t>
            </a:r>
            <a:r>
              <a:rPr lang="en-US" sz="1600" spc="-13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social</a:t>
            </a:r>
            <a:r>
              <a:rPr lang="en-US" sz="1600" spc="-1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and </a:t>
            </a:r>
            <a:r>
              <a:rPr lang="en-US" sz="1600" spc="-417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economic</a:t>
            </a:r>
            <a:r>
              <a:rPr lang="en-US" sz="1600" spc="-7" dirty="0">
                <a:solidFill>
                  <a:srgbClr val="100F0D"/>
                </a:solidFill>
                <a:latin typeface="+mj-lt"/>
                <a:cs typeface="Times New Roman" panose="02020603050405020304" pitchFamily="18" charset="0"/>
              </a:rPr>
              <a:t> offences.</a:t>
            </a:r>
            <a:endParaRPr lang="en-US" sz="1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1273" y="4354707"/>
            <a:ext cx="6096000" cy="696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480059">
              <a:lnSpc>
                <a:spcPct val="109400"/>
              </a:lnSpc>
              <a:spcBef>
                <a:spcPts val="1415"/>
              </a:spcBef>
            </a:pPr>
            <a:r>
              <a:rPr lang="en-IN" b="1" dirty="0">
                <a:solidFill>
                  <a:srgbClr val="100F0D"/>
                </a:solidFill>
                <a:latin typeface="+mj-lt"/>
                <a:cs typeface="Arial MT"/>
              </a:rPr>
              <a:t>Emphasis on </a:t>
            </a:r>
            <a:r>
              <a:rPr lang="en-IN" b="1" spc="-5" dirty="0">
                <a:solidFill>
                  <a:srgbClr val="100F0D"/>
                </a:solidFill>
                <a:latin typeface="+mj-lt"/>
                <a:cs typeface="Arial MT"/>
              </a:rPr>
              <a:t>victim </a:t>
            </a:r>
            <a:r>
              <a:rPr lang="en-IN" b="1" dirty="0">
                <a:solidFill>
                  <a:srgbClr val="100F0D"/>
                </a:solidFill>
                <a:latin typeface="+mj-lt"/>
                <a:cs typeface="Arial MT"/>
              </a:rPr>
              <a:t> </a:t>
            </a:r>
            <a:r>
              <a:rPr lang="en-IN" b="1" spc="-5" dirty="0">
                <a:solidFill>
                  <a:srgbClr val="100F0D"/>
                </a:solidFill>
                <a:latin typeface="+mj-lt"/>
                <a:cs typeface="Arial MT"/>
              </a:rPr>
              <a:t>protection, compensation, </a:t>
            </a:r>
            <a:r>
              <a:rPr lang="en-IN" b="1" spc="-869" dirty="0">
                <a:solidFill>
                  <a:srgbClr val="100F0D"/>
                </a:solidFill>
                <a:latin typeface="+mj-lt"/>
                <a:cs typeface="Arial MT"/>
              </a:rPr>
              <a:t> </a:t>
            </a:r>
            <a:r>
              <a:rPr lang="en-IN" b="1" dirty="0">
                <a:solidFill>
                  <a:srgbClr val="100F0D"/>
                </a:solidFill>
                <a:latin typeface="+mj-lt"/>
                <a:cs typeface="Arial MT"/>
              </a:rPr>
              <a:t>and</a:t>
            </a:r>
            <a:r>
              <a:rPr lang="en-IN" b="1" spc="-5" dirty="0">
                <a:solidFill>
                  <a:srgbClr val="100F0D"/>
                </a:solidFill>
                <a:latin typeface="+mj-lt"/>
                <a:cs typeface="Arial MT"/>
              </a:rPr>
              <a:t> rehabilitation</a:t>
            </a:r>
            <a:endParaRPr lang="en-IN" b="1" dirty="0">
              <a:latin typeface="+mj-l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24341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18415" algn="ctr">
              <a:lnSpc>
                <a:spcPct val="100000"/>
              </a:lnSpc>
              <a:spcBef>
                <a:spcPts val="2715"/>
              </a:spcBef>
            </a:pPr>
            <a:r>
              <a:rPr sz="2800" spc="340" dirty="0">
                <a:solidFill>
                  <a:srgbClr val="252525"/>
                </a:solidFill>
              </a:rPr>
              <a:t>INTENDED</a:t>
            </a:r>
            <a:r>
              <a:rPr sz="2800" spc="285" dirty="0">
                <a:solidFill>
                  <a:srgbClr val="252525"/>
                </a:solidFill>
              </a:rPr>
              <a:t> </a:t>
            </a:r>
            <a:r>
              <a:rPr sz="2800" spc="265" dirty="0">
                <a:solidFill>
                  <a:srgbClr val="252525"/>
                </a:solidFill>
              </a:rPr>
              <a:t>GOALS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249170" y="2651505"/>
            <a:ext cx="7694295" cy="1838325"/>
            <a:chOff x="2249170" y="2651505"/>
            <a:chExt cx="7694295" cy="1838325"/>
          </a:xfrm>
        </p:grpSpPr>
        <p:sp>
          <p:nvSpPr>
            <p:cNvPr id="4" name="object 4"/>
            <p:cNvSpPr/>
            <p:nvPr/>
          </p:nvSpPr>
          <p:spPr>
            <a:xfrm>
              <a:off x="2255520" y="4038600"/>
              <a:ext cx="7681595" cy="444500"/>
            </a:xfrm>
            <a:custGeom>
              <a:avLst/>
              <a:gdLst/>
              <a:ahLst/>
              <a:cxnLst/>
              <a:rect l="l" t="t" r="r" b="b"/>
              <a:pathLst>
                <a:path w="7681595" h="444500">
                  <a:moveTo>
                    <a:pt x="3840479" y="0"/>
                  </a:moveTo>
                  <a:lnTo>
                    <a:pt x="3840479" y="222250"/>
                  </a:lnTo>
                  <a:lnTo>
                    <a:pt x="7681468" y="222250"/>
                  </a:lnTo>
                  <a:lnTo>
                    <a:pt x="7681468" y="444373"/>
                  </a:lnTo>
                </a:path>
                <a:path w="7681595" h="444500">
                  <a:moveTo>
                    <a:pt x="3840479" y="0"/>
                  </a:moveTo>
                  <a:lnTo>
                    <a:pt x="3840479" y="222250"/>
                  </a:lnTo>
                  <a:lnTo>
                    <a:pt x="5120766" y="222250"/>
                  </a:lnTo>
                  <a:lnTo>
                    <a:pt x="5120766" y="444373"/>
                  </a:lnTo>
                </a:path>
                <a:path w="7681595" h="444500">
                  <a:moveTo>
                    <a:pt x="3840606" y="0"/>
                  </a:moveTo>
                  <a:lnTo>
                    <a:pt x="3840606" y="222250"/>
                  </a:lnTo>
                  <a:lnTo>
                    <a:pt x="2560320" y="222250"/>
                  </a:lnTo>
                  <a:lnTo>
                    <a:pt x="2560320" y="444373"/>
                  </a:lnTo>
                </a:path>
                <a:path w="7681595" h="444500">
                  <a:moveTo>
                    <a:pt x="3840988" y="0"/>
                  </a:moveTo>
                  <a:lnTo>
                    <a:pt x="3840988" y="222250"/>
                  </a:lnTo>
                  <a:lnTo>
                    <a:pt x="0" y="222250"/>
                  </a:lnTo>
                  <a:lnTo>
                    <a:pt x="0" y="444373"/>
                  </a:lnTo>
                </a:path>
              </a:pathLst>
            </a:custGeom>
            <a:ln w="12192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6655" y="2657855"/>
              <a:ext cx="3218815" cy="1381125"/>
            </a:xfrm>
            <a:custGeom>
              <a:avLst/>
              <a:gdLst/>
              <a:ahLst/>
              <a:cxnLst/>
              <a:rect l="l" t="t" r="r" b="b"/>
              <a:pathLst>
                <a:path w="3218815" h="1381125">
                  <a:moveTo>
                    <a:pt x="2988564" y="0"/>
                  </a:moveTo>
                  <a:lnTo>
                    <a:pt x="230124" y="0"/>
                  </a:lnTo>
                  <a:lnTo>
                    <a:pt x="183736" y="4673"/>
                  </a:lnTo>
                  <a:lnTo>
                    <a:pt x="140535" y="18079"/>
                  </a:lnTo>
                  <a:lnTo>
                    <a:pt x="101444" y="39292"/>
                  </a:lnTo>
                  <a:lnTo>
                    <a:pt x="67389" y="67389"/>
                  </a:lnTo>
                  <a:lnTo>
                    <a:pt x="39292" y="101444"/>
                  </a:lnTo>
                  <a:lnTo>
                    <a:pt x="18079" y="140535"/>
                  </a:lnTo>
                  <a:lnTo>
                    <a:pt x="4673" y="183736"/>
                  </a:lnTo>
                  <a:lnTo>
                    <a:pt x="0" y="230124"/>
                  </a:lnTo>
                  <a:lnTo>
                    <a:pt x="0" y="1150620"/>
                  </a:lnTo>
                  <a:lnTo>
                    <a:pt x="4673" y="1197007"/>
                  </a:lnTo>
                  <a:lnTo>
                    <a:pt x="18079" y="1240208"/>
                  </a:lnTo>
                  <a:lnTo>
                    <a:pt x="39292" y="1279299"/>
                  </a:lnTo>
                  <a:lnTo>
                    <a:pt x="67389" y="1313354"/>
                  </a:lnTo>
                  <a:lnTo>
                    <a:pt x="101444" y="1341451"/>
                  </a:lnTo>
                  <a:lnTo>
                    <a:pt x="140535" y="1362664"/>
                  </a:lnTo>
                  <a:lnTo>
                    <a:pt x="183736" y="1376070"/>
                  </a:lnTo>
                  <a:lnTo>
                    <a:pt x="230124" y="1380744"/>
                  </a:lnTo>
                  <a:lnTo>
                    <a:pt x="2988564" y="1380744"/>
                  </a:lnTo>
                  <a:lnTo>
                    <a:pt x="3034951" y="1376070"/>
                  </a:lnTo>
                  <a:lnTo>
                    <a:pt x="3078152" y="1362664"/>
                  </a:lnTo>
                  <a:lnTo>
                    <a:pt x="3117243" y="1341451"/>
                  </a:lnTo>
                  <a:lnTo>
                    <a:pt x="3151298" y="1313354"/>
                  </a:lnTo>
                  <a:lnTo>
                    <a:pt x="3179395" y="1279299"/>
                  </a:lnTo>
                  <a:lnTo>
                    <a:pt x="3200608" y="1240208"/>
                  </a:lnTo>
                  <a:lnTo>
                    <a:pt x="3214014" y="1197007"/>
                  </a:lnTo>
                  <a:lnTo>
                    <a:pt x="3218688" y="1150620"/>
                  </a:lnTo>
                  <a:lnTo>
                    <a:pt x="3218688" y="230124"/>
                  </a:lnTo>
                  <a:lnTo>
                    <a:pt x="3214014" y="183736"/>
                  </a:lnTo>
                  <a:lnTo>
                    <a:pt x="3200608" y="140535"/>
                  </a:lnTo>
                  <a:lnTo>
                    <a:pt x="3179395" y="101444"/>
                  </a:lnTo>
                  <a:lnTo>
                    <a:pt x="3151298" y="67389"/>
                  </a:lnTo>
                  <a:lnTo>
                    <a:pt x="3117243" y="39292"/>
                  </a:lnTo>
                  <a:lnTo>
                    <a:pt x="3078152" y="18079"/>
                  </a:lnTo>
                  <a:lnTo>
                    <a:pt x="3034951" y="4673"/>
                  </a:lnTo>
                  <a:lnTo>
                    <a:pt x="2988564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86655" y="2657855"/>
              <a:ext cx="3218815" cy="1381125"/>
            </a:xfrm>
            <a:custGeom>
              <a:avLst/>
              <a:gdLst/>
              <a:ahLst/>
              <a:cxnLst/>
              <a:rect l="l" t="t" r="r" b="b"/>
              <a:pathLst>
                <a:path w="3218815" h="1381125">
                  <a:moveTo>
                    <a:pt x="0" y="230124"/>
                  </a:moveTo>
                  <a:lnTo>
                    <a:pt x="4673" y="183736"/>
                  </a:lnTo>
                  <a:lnTo>
                    <a:pt x="18079" y="140535"/>
                  </a:lnTo>
                  <a:lnTo>
                    <a:pt x="39292" y="101444"/>
                  </a:lnTo>
                  <a:lnTo>
                    <a:pt x="67389" y="67389"/>
                  </a:lnTo>
                  <a:lnTo>
                    <a:pt x="101444" y="39292"/>
                  </a:lnTo>
                  <a:lnTo>
                    <a:pt x="140535" y="18079"/>
                  </a:lnTo>
                  <a:lnTo>
                    <a:pt x="183736" y="4673"/>
                  </a:lnTo>
                  <a:lnTo>
                    <a:pt x="230124" y="0"/>
                  </a:lnTo>
                  <a:lnTo>
                    <a:pt x="2988564" y="0"/>
                  </a:lnTo>
                  <a:lnTo>
                    <a:pt x="3034951" y="4673"/>
                  </a:lnTo>
                  <a:lnTo>
                    <a:pt x="3078152" y="18079"/>
                  </a:lnTo>
                  <a:lnTo>
                    <a:pt x="3117243" y="39292"/>
                  </a:lnTo>
                  <a:lnTo>
                    <a:pt x="3151298" y="67389"/>
                  </a:lnTo>
                  <a:lnTo>
                    <a:pt x="3179395" y="101444"/>
                  </a:lnTo>
                  <a:lnTo>
                    <a:pt x="3200608" y="140535"/>
                  </a:lnTo>
                  <a:lnTo>
                    <a:pt x="3214014" y="183736"/>
                  </a:lnTo>
                  <a:lnTo>
                    <a:pt x="3218688" y="230124"/>
                  </a:lnTo>
                  <a:lnTo>
                    <a:pt x="3218688" y="1150620"/>
                  </a:lnTo>
                  <a:lnTo>
                    <a:pt x="3214014" y="1197007"/>
                  </a:lnTo>
                  <a:lnTo>
                    <a:pt x="3200608" y="1240208"/>
                  </a:lnTo>
                  <a:lnTo>
                    <a:pt x="3179395" y="1279299"/>
                  </a:lnTo>
                  <a:lnTo>
                    <a:pt x="3151298" y="1313354"/>
                  </a:lnTo>
                  <a:lnTo>
                    <a:pt x="3117243" y="1341451"/>
                  </a:lnTo>
                  <a:lnTo>
                    <a:pt x="3078152" y="1362664"/>
                  </a:lnTo>
                  <a:lnTo>
                    <a:pt x="3034951" y="1376070"/>
                  </a:lnTo>
                  <a:lnTo>
                    <a:pt x="2988564" y="1380744"/>
                  </a:lnTo>
                  <a:lnTo>
                    <a:pt x="230124" y="1380744"/>
                  </a:lnTo>
                  <a:lnTo>
                    <a:pt x="183736" y="1376070"/>
                  </a:lnTo>
                  <a:lnTo>
                    <a:pt x="140535" y="1362664"/>
                  </a:lnTo>
                  <a:lnTo>
                    <a:pt x="101444" y="1341451"/>
                  </a:lnTo>
                  <a:lnTo>
                    <a:pt x="67389" y="1313354"/>
                  </a:lnTo>
                  <a:lnTo>
                    <a:pt x="39292" y="1279299"/>
                  </a:lnTo>
                  <a:lnTo>
                    <a:pt x="18079" y="1240208"/>
                  </a:lnTo>
                  <a:lnTo>
                    <a:pt x="4673" y="1197007"/>
                  </a:lnTo>
                  <a:lnTo>
                    <a:pt x="0" y="1150620"/>
                  </a:lnTo>
                  <a:lnTo>
                    <a:pt x="0" y="23012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40909" y="2780487"/>
            <a:ext cx="2712085" cy="10680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065" marR="5080" algn="ctr">
              <a:lnSpc>
                <a:spcPct val="86800"/>
              </a:lnSpc>
              <a:spcBef>
                <a:spcPts val="495"/>
              </a:spcBef>
            </a:pPr>
            <a:r>
              <a:rPr sz="2500" b="1" spc="-330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35" dirty="0">
                <a:solidFill>
                  <a:srgbClr val="FFFFFF"/>
                </a:solidFill>
                <a:latin typeface="+mj-lt"/>
                <a:cs typeface="Trebuchet MS"/>
              </a:rPr>
              <a:t>o</a:t>
            </a:r>
            <a:r>
              <a:rPr sz="2500" b="1" spc="-5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245" dirty="0">
                <a:solidFill>
                  <a:srgbClr val="FFFFFF"/>
                </a:solidFill>
                <a:latin typeface="+mj-lt"/>
                <a:cs typeface="Trebuchet MS"/>
              </a:rPr>
              <a:t>m</a:t>
            </a:r>
            <a:r>
              <a:rPr sz="2500" b="1" spc="-175" dirty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135" dirty="0">
                <a:solidFill>
                  <a:srgbClr val="FFFFFF"/>
                </a:solidFill>
                <a:latin typeface="+mj-lt"/>
                <a:cs typeface="Trebuchet MS"/>
              </a:rPr>
              <a:t>k</a:t>
            </a:r>
            <a:r>
              <a:rPr sz="2500" b="1" spc="-170" dirty="0">
                <a:solidFill>
                  <a:srgbClr val="FFFFFF"/>
                </a:solidFill>
                <a:latin typeface="+mj-lt"/>
                <a:cs typeface="Trebuchet MS"/>
              </a:rPr>
              <a:t>e</a:t>
            </a:r>
            <a:r>
              <a:rPr sz="2500" b="1" spc="-6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150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45" dirty="0">
                <a:solidFill>
                  <a:srgbClr val="FFFFFF"/>
                </a:solidFill>
                <a:latin typeface="+mj-lt"/>
                <a:cs typeface="Trebuchet MS"/>
              </a:rPr>
              <a:t>he</a:t>
            </a:r>
            <a:r>
              <a:rPr sz="2500" b="1" spc="-6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135" dirty="0">
                <a:solidFill>
                  <a:srgbClr val="FFFFFF"/>
                </a:solidFill>
                <a:latin typeface="+mj-lt"/>
                <a:cs typeface="Trebuchet MS"/>
              </a:rPr>
              <a:t>crimin</a:t>
            </a:r>
            <a:r>
              <a:rPr sz="2500" b="1" spc="-170" dirty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195" dirty="0">
                <a:solidFill>
                  <a:srgbClr val="FFFFFF"/>
                </a:solidFill>
                <a:latin typeface="+mj-lt"/>
                <a:cs typeface="Trebuchet MS"/>
              </a:rPr>
              <a:t>l  </a:t>
            </a:r>
            <a:r>
              <a:rPr sz="2500" b="1" spc="-185" dirty="0">
                <a:solidFill>
                  <a:srgbClr val="FFFFFF"/>
                </a:solidFill>
                <a:latin typeface="+mj-lt"/>
                <a:cs typeface="Trebuchet MS"/>
              </a:rPr>
              <a:t>jus</a:t>
            </a:r>
            <a:r>
              <a:rPr sz="2500" b="1" spc="-160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20" dirty="0">
                <a:solidFill>
                  <a:srgbClr val="FFFFFF"/>
                </a:solidFill>
                <a:latin typeface="+mj-lt"/>
                <a:cs typeface="Trebuchet MS"/>
              </a:rPr>
              <a:t>i</a:t>
            </a:r>
            <a:r>
              <a:rPr sz="2500" b="1" spc="-190" dirty="0">
                <a:solidFill>
                  <a:srgbClr val="FFFFFF"/>
                </a:solidFill>
                <a:latin typeface="+mj-lt"/>
                <a:cs typeface="Trebuchet MS"/>
              </a:rPr>
              <a:t>c</a:t>
            </a:r>
            <a:r>
              <a:rPr sz="2500" b="1" spc="-170" dirty="0">
                <a:solidFill>
                  <a:srgbClr val="FFFFFF"/>
                </a:solidFill>
                <a:latin typeface="+mj-lt"/>
                <a:cs typeface="Trebuchet MS"/>
              </a:rPr>
              <a:t>e</a:t>
            </a:r>
            <a:r>
              <a:rPr sz="2500" b="1" spc="-8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90" dirty="0">
                <a:solidFill>
                  <a:srgbClr val="FFFFFF"/>
                </a:solidFill>
                <a:latin typeface="+mj-lt"/>
                <a:cs typeface="Trebuchet MS"/>
              </a:rPr>
              <a:t>s</a:t>
            </a:r>
            <a:r>
              <a:rPr sz="2500" b="1" spc="-105" dirty="0">
                <a:solidFill>
                  <a:srgbClr val="FFFFFF"/>
                </a:solidFill>
                <a:latin typeface="+mj-lt"/>
                <a:cs typeface="Trebuchet MS"/>
              </a:rPr>
              <a:t>y</a:t>
            </a:r>
            <a:r>
              <a:rPr sz="2500" b="1" spc="-110" dirty="0">
                <a:solidFill>
                  <a:srgbClr val="FFFFFF"/>
                </a:solidFill>
                <a:latin typeface="+mj-lt"/>
                <a:cs typeface="Trebuchet MS"/>
              </a:rPr>
              <a:t>s</a:t>
            </a:r>
            <a:r>
              <a:rPr sz="2500" b="1" spc="-100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60" dirty="0">
                <a:solidFill>
                  <a:srgbClr val="FFFFFF"/>
                </a:solidFill>
                <a:latin typeface="+mj-lt"/>
                <a:cs typeface="Trebuchet MS"/>
              </a:rPr>
              <a:t>em</a:t>
            </a:r>
            <a:r>
              <a:rPr sz="2500" b="1" spc="-6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25" dirty="0">
                <a:solidFill>
                  <a:srgbClr val="FFFFFF"/>
                </a:solidFill>
                <a:latin typeface="+mj-lt"/>
                <a:cs typeface="Trebuchet MS"/>
              </a:rPr>
              <a:t>o</a:t>
            </a:r>
            <a:r>
              <a:rPr sz="2500" b="1" spc="-305" dirty="0">
                <a:solidFill>
                  <a:srgbClr val="FFFFFF"/>
                </a:solidFill>
                <a:latin typeface="+mj-lt"/>
                <a:cs typeface="Trebuchet MS"/>
              </a:rPr>
              <a:t>f</a:t>
            </a:r>
            <a:r>
              <a:rPr sz="2500" b="1" spc="-6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155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14" dirty="0">
                <a:solidFill>
                  <a:srgbClr val="FFFFFF"/>
                </a:solidFill>
                <a:latin typeface="+mj-lt"/>
                <a:cs typeface="Trebuchet MS"/>
              </a:rPr>
              <a:t>he  </a:t>
            </a:r>
            <a:r>
              <a:rPr sz="2500" b="1" spc="-80" dirty="0">
                <a:solidFill>
                  <a:srgbClr val="FFFFFF"/>
                </a:solidFill>
                <a:latin typeface="+mj-lt"/>
                <a:cs typeface="Trebuchet MS"/>
              </a:rPr>
              <a:t>country</a:t>
            </a:r>
            <a:endParaRPr sz="2500" b="1" dirty="0">
              <a:latin typeface="+mj-lt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1513" y="4474209"/>
            <a:ext cx="2128520" cy="1073785"/>
            <a:chOff x="1191513" y="4474209"/>
            <a:chExt cx="2128520" cy="1073785"/>
          </a:xfrm>
        </p:grpSpPr>
        <p:sp>
          <p:nvSpPr>
            <p:cNvPr id="9" name="object 9"/>
            <p:cNvSpPr/>
            <p:nvPr/>
          </p:nvSpPr>
          <p:spPr>
            <a:xfrm>
              <a:off x="119786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8" y="0"/>
                  </a:moveTo>
                  <a:lnTo>
                    <a:pt x="176784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30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30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4" y="1060703"/>
                  </a:lnTo>
                  <a:lnTo>
                    <a:pt x="1938528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2" y="973158"/>
                  </a:lnTo>
                  <a:lnTo>
                    <a:pt x="2108999" y="930925"/>
                  </a:lnTo>
                  <a:lnTo>
                    <a:pt x="2115312" y="883919"/>
                  </a:lnTo>
                  <a:lnTo>
                    <a:pt x="2115312" y="176783"/>
                  </a:lnTo>
                  <a:lnTo>
                    <a:pt x="2108999" y="129778"/>
                  </a:lnTo>
                  <a:lnTo>
                    <a:pt x="2091181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8" y="0"/>
                  </a:lnTo>
                  <a:close/>
                </a:path>
              </a:pathLst>
            </a:custGeom>
            <a:solidFill>
              <a:srgbClr val="90C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6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30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4" y="0"/>
                  </a:lnTo>
                  <a:lnTo>
                    <a:pt x="1938528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1" y="87545"/>
                  </a:lnTo>
                  <a:lnTo>
                    <a:pt x="2108999" y="129778"/>
                  </a:lnTo>
                  <a:lnTo>
                    <a:pt x="2115312" y="176783"/>
                  </a:lnTo>
                  <a:lnTo>
                    <a:pt x="2115312" y="883919"/>
                  </a:lnTo>
                  <a:lnTo>
                    <a:pt x="2108999" y="930925"/>
                  </a:lnTo>
                  <a:lnTo>
                    <a:pt x="2091182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8" y="1060703"/>
                  </a:lnTo>
                  <a:lnTo>
                    <a:pt x="176784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30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79397" y="4611370"/>
            <a:ext cx="1949450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619125" marR="5080" indent="-607060">
              <a:lnSpc>
                <a:spcPts val="2590"/>
              </a:lnSpc>
              <a:spcBef>
                <a:spcPts val="525"/>
              </a:spcBef>
            </a:pPr>
            <a:r>
              <a:rPr sz="2500" b="1" spc="-325" dirty="0" smtClean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65" dirty="0" smtClean="0">
                <a:solidFill>
                  <a:srgbClr val="FFFFFF"/>
                </a:solidFill>
                <a:latin typeface="+mj-lt"/>
                <a:cs typeface="Trebuchet MS"/>
              </a:rPr>
              <a:t>e</a:t>
            </a:r>
            <a:r>
              <a:rPr sz="2500" b="1" spc="-140" dirty="0" smtClean="0">
                <a:solidFill>
                  <a:srgbClr val="FFFFFF"/>
                </a:solidFill>
                <a:latin typeface="+mj-lt"/>
                <a:cs typeface="Trebuchet MS"/>
              </a:rPr>
              <a:t>c</a:t>
            </a:r>
            <a:r>
              <a:rPr sz="2500" b="1" spc="-70" dirty="0" smtClean="0">
                <a:solidFill>
                  <a:srgbClr val="FFFFFF"/>
                </a:solidFill>
                <a:latin typeface="+mj-lt"/>
                <a:cs typeface="Trebuchet MS"/>
              </a:rPr>
              <a:t>hn</a:t>
            </a:r>
            <a:r>
              <a:rPr sz="2500" b="1" spc="-80" dirty="0" smtClean="0">
                <a:solidFill>
                  <a:srgbClr val="FFFFFF"/>
                </a:solidFill>
                <a:latin typeface="+mj-lt"/>
                <a:cs typeface="Trebuchet MS"/>
              </a:rPr>
              <a:t>o</a:t>
            </a:r>
            <a:r>
              <a:rPr sz="2500" b="1" spc="-114" dirty="0" smtClean="0">
                <a:solidFill>
                  <a:srgbClr val="FFFFFF"/>
                </a:solidFill>
                <a:latin typeface="+mj-lt"/>
                <a:cs typeface="Trebuchet MS"/>
              </a:rPr>
              <a:t>lo</a:t>
            </a:r>
            <a:r>
              <a:rPr sz="2500" b="1" spc="-150" dirty="0" smtClean="0">
                <a:solidFill>
                  <a:srgbClr val="FFFFFF"/>
                </a:solidFill>
                <a:latin typeface="+mj-lt"/>
                <a:cs typeface="Trebuchet MS"/>
              </a:rPr>
              <a:t>g</a:t>
            </a:r>
            <a:r>
              <a:rPr sz="2500" b="1" spc="-120" dirty="0" smtClean="0">
                <a:solidFill>
                  <a:srgbClr val="FFFFFF"/>
                </a:solidFill>
                <a:latin typeface="+mj-lt"/>
                <a:cs typeface="Trebuchet MS"/>
              </a:rPr>
              <a:t>i</a:t>
            </a:r>
            <a:r>
              <a:rPr sz="2500" b="1" spc="-190" dirty="0" smtClean="0">
                <a:solidFill>
                  <a:srgbClr val="FFFFFF"/>
                </a:solidFill>
                <a:latin typeface="+mj-lt"/>
                <a:cs typeface="Trebuchet MS"/>
              </a:rPr>
              <a:t>c</a:t>
            </a:r>
            <a:r>
              <a:rPr sz="2500" b="1" spc="-260" dirty="0" smtClean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200" dirty="0" smtClean="0">
                <a:solidFill>
                  <a:srgbClr val="FFFFFF"/>
                </a:solidFill>
                <a:latin typeface="+mj-lt"/>
                <a:cs typeface="Trebuchet MS"/>
              </a:rPr>
              <a:t>l</a:t>
            </a:r>
            <a:r>
              <a:rPr sz="2500" b="1" spc="-210" dirty="0" smtClean="0">
                <a:solidFill>
                  <a:srgbClr val="FFFFFF"/>
                </a:solidFill>
                <a:latin typeface="+mj-lt"/>
                <a:cs typeface="Trebuchet MS"/>
              </a:rPr>
              <a:t>l</a:t>
            </a:r>
            <a:r>
              <a:rPr sz="2500" b="1" spc="-105" dirty="0" smtClean="0">
                <a:solidFill>
                  <a:srgbClr val="FFFFFF"/>
                </a:solidFill>
                <a:latin typeface="+mj-lt"/>
                <a:cs typeface="Trebuchet MS"/>
              </a:rPr>
              <a:t>y  </a:t>
            </a:r>
            <a:r>
              <a:rPr sz="2500" b="1" spc="-170" dirty="0" smtClean="0">
                <a:solidFill>
                  <a:srgbClr val="FFFFFF"/>
                </a:solidFill>
                <a:latin typeface="+mj-lt"/>
                <a:cs typeface="Trebuchet MS"/>
              </a:rPr>
              <a:t>adept</a:t>
            </a:r>
            <a:endParaRPr sz="2500" b="1" dirty="0">
              <a:latin typeface="+mj-lt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51834" y="4474209"/>
            <a:ext cx="2128520" cy="1073785"/>
            <a:chOff x="3751834" y="4474209"/>
            <a:chExt cx="2128520" cy="1073785"/>
          </a:xfrm>
        </p:grpSpPr>
        <p:sp>
          <p:nvSpPr>
            <p:cNvPr id="13" name="object 13"/>
            <p:cNvSpPr/>
            <p:nvPr/>
          </p:nvSpPr>
          <p:spPr>
            <a:xfrm>
              <a:off x="3758184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7" y="0"/>
                  </a:moveTo>
                  <a:lnTo>
                    <a:pt x="176783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29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29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3" y="1060703"/>
                  </a:lnTo>
                  <a:lnTo>
                    <a:pt x="1938527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2" y="973158"/>
                  </a:lnTo>
                  <a:lnTo>
                    <a:pt x="2108999" y="930925"/>
                  </a:lnTo>
                  <a:lnTo>
                    <a:pt x="2115312" y="883919"/>
                  </a:lnTo>
                  <a:lnTo>
                    <a:pt x="2115312" y="176783"/>
                  </a:lnTo>
                  <a:lnTo>
                    <a:pt x="2108999" y="129778"/>
                  </a:lnTo>
                  <a:lnTo>
                    <a:pt x="2091182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7" y="0"/>
                  </a:lnTo>
                  <a:close/>
                </a:path>
              </a:pathLst>
            </a:custGeom>
            <a:solidFill>
              <a:srgbClr val="B8C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58184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29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3" y="0"/>
                  </a:lnTo>
                  <a:lnTo>
                    <a:pt x="1938527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2" y="87545"/>
                  </a:lnTo>
                  <a:lnTo>
                    <a:pt x="2108999" y="129778"/>
                  </a:lnTo>
                  <a:lnTo>
                    <a:pt x="2115312" y="176783"/>
                  </a:lnTo>
                  <a:lnTo>
                    <a:pt x="2115312" y="883919"/>
                  </a:lnTo>
                  <a:lnTo>
                    <a:pt x="2108999" y="930925"/>
                  </a:lnTo>
                  <a:lnTo>
                    <a:pt x="2091182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7" y="1060703"/>
                  </a:lnTo>
                  <a:lnTo>
                    <a:pt x="176783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29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042028" y="4611370"/>
            <a:ext cx="1544955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86055" marR="5080" indent="-173990">
              <a:lnSpc>
                <a:spcPts val="2590"/>
              </a:lnSpc>
              <a:spcBef>
                <a:spcPts val="525"/>
              </a:spcBef>
            </a:pPr>
            <a:r>
              <a:rPr sz="2500" b="1" spc="-254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00" dirty="0">
                <a:solidFill>
                  <a:srgbClr val="FFFFFF"/>
                </a:solidFill>
                <a:latin typeface="+mj-lt"/>
                <a:cs typeface="Trebuchet MS"/>
              </a:rPr>
              <a:t>r</a:t>
            </a:r>
            <a:r>
              <a:rPr sz="2500" b="1" spc="-150" dirty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140" dirty="0">
                <a:solidFill>
                  <a:srgbClr val="FFFFFF"/>
                </a:solidFill>
                <a:latin typeface="+mj-lt"/>
                <a:cs typeface="Trebuchet MS"/>
              </a:rPr>
              <a:t>nsp</a:t>
            </a:r>
            <a:r>
              <a:rPr sz="2500" b="1" spc="-160" dirty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40" dirty="0">
                <a:solidFill>
                  <a:srgbClr val="FFFFFF"/>
                </a:solidFill>
                <a:latin typeface="+mj-lt"/>
                <a:cs typeface="Trebuchet MS"/>
              </a:rPr>
              <a:t>r</a:t>
            </a:r>
            <a:r>
              <a:rPr sz="2500" b="1" spc="-130" dirty="0">
                <a:solidFill>
                  <a:srgbClr val="FFFFFF"/>
                </a:solidFill>
                <a:latin typeface="+mj-lt"/>
                <a:cs typeface="Trebuchet MS"/>
              </a:rPr>
              <a:t>ent  </a:t>
            </a:r>
            <a:r>
              <a:rPr sz="2500" b="1" spc="-260" dirty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120" dirty="0">
                <a:solidFill>
                  <a:srgbClr val="FFFFFF"/>
                </a:solidFill>
                <a:latin typeface="+mj-lt"/>
                <a:cs typeface="Trebuchet MS"/>
              </a:rPr>
              <a:t>nd</a:t>
            </a:r>
            <a:r>
              <a:rPr sz="2500" b="1" spc="-4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55" dirty="0">
                <a:solidFill>
                  <a:srgbClr val="FFFFFF"/>
                </a:solidFill>
                <a:latin typeface="+mj-lt"/>
                <a:cs typeface="Trebuchet MS"/>
              </a:rPr>
              <a:t>S</a:t>
            </a:r>
            <a:r>
              <a:rPr sz="2500" b="1" spc="-175" dirty="0">
                <a:solidFill>
                  <a:srgbClr val="FFFFFF"/>
                </a:solidFill>
                <a:latin typeface="+mj-lt"/>
                <a:cs typeface="Trebuchet MS"/>
              </a:rPr>
              <a:t>w</a:t>
            </a:r>
            <a:r>
              <a:rPr sz="2500" b="1" spc="-65" dirty="0">
                <a:solidFill>
                  <a:srgbClr val="FFFFFF"/>
                </a:solidFill>
                <a:latin typeface="+mj-lt"/>
                <a:cs typeface="Trebuchet MS"/>
              </a:rPr>
              <a:t>i</a:t>
            </a:r>
            <a:r>
              <a:rPr sz="2500" b="1" spc="-229" dirty="0">
                <a:solidFill>
                  <a:srgbClr val="FFFFFF"/>
                </a:solidFill>
                <a:latin typeface="+mj-lt"/>
                <a:cs typeface="Trebuchet MS"/>
              </a:rPr>
              <a:t>ft</a:t>
            </a:r>
            <a:endParaRPr sz="2500" b="1" dirty="0">
              <a:latin typeface="+mj-lt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376161" y="4483100"/>
            <a:ext cx="2128520" cy="1073785"/>
            <a:chOff x="6312153" y="4474209"/>
            <a:chExt cx="2128520" cy="1073785"/>
          </a:xfrm>
        </p:grpSpPr>
        <p:sp>
          <p:nvSpPr>
            <p:cNvPr id="17" name="object 17"/>
            <p:cNvSpPr/>
            <p:nvPr/>
          </p:nvSpPr>
          <p:spPr>
            <a:xfrm>
              <a:off x="631850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7" y="0"/>
                  </a:moveTo>
                  <a:lnTo>
                    <a:pt x="176784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29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29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4" y="1060703"/>
                  </a:lnTo>
                  <a:lnTo>
                    <a:pt x="1938527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2" y="973158"/>
                  </a:lnTo>
                  <a:lnTo>
                    <a:pt x="2108999" y="930925"/>
                  </a:lnTo>
                  <a:lnTo>
                    <a:pt x="2115312" y="883919"/>
                  </a:lnTo>
                  <a:lnTo>
                    <a:pt x="2115312" y="176783"/>
                  </a:lnTo>
                  <a:lnTo>
                    <a:pt x="2108999" y="129778"/>
                  </a:lnTo>
                  <a:lnTo>
                    <a:pt x="2091182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7" y="0"/>
                  </a:lnTo>
                  <a:close/>
                </a:path>
              </a:pathLst>
            </a:custGeom>
            <a:solidFill>
              <a:srgbClr val="A79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1850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29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4" y="0"/>
                  </a:lnTo>
                  <a:lnTo>
                    <a:pt x="1938527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2" y="87545"/>
                  </a:lnTo>
                  <a:lnTo>
                    <a:pt x="2108999" y="129778"/>
                  </a:lnTo>
                  <a:lnTo>
                    <a:pt x="2115312" y="176783"/>
                  </a:lnTo>
                  <a:lnTo>
                    <a:pt x="2115312" y="883919"/>
                  </a:lnTo>
                  <a:lnTo>
                    <a:pt x="2108999" y="930925"/>
                  </a:lnTo>
                  <a:lnTo>
                    <a:pt x="2091182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7" y="1060703"/>
                  </a:lnTo>
                  <a:lnTo>
                    <a:pt x="176784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29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39230" y="4611370"/>
            <a:ext cx="1677035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6830" marR="5080" indent="-24765">
              <a:lnSpc>
                <a:spcPts val="2590"/>
              </a:lnSpc>
              <a:spcBef>
                <a:spcPts val="525"/>
              </a:spcBef>
            </a:pPr>
            <a:r>
              <a:rPr sz="2500" b="1" spc="275" dirty="0">
                <a:solidFill>
                  <a:srgbClr val="FFFFFF"/>
                </a:solidFill>
                <a:latin typeface="+mj-lt"/>
                <a:cs typeface="Trebuchet MS"/>
              </a:rPr>
              <a:t>C</a:t>
            </a:r>
            <a:r>
              <a:rPr sz="2500" b="1" spc="-40" dirty="0">
                <a:solidFill>
                  <a:srgbClr val="FFFFFF"/>
                </a:solidFill>
                <a:latin typeface="+mj-lt"/>
                <a:cs typeface="Trebuchet MS"/>
              </a:rPr>
              <a:t>r</a:t>
            </a:r>
            <a:r>
              <a:rPr sz="2500" b="1" spc="-185" dirty="0">
                <a:solidFill>
                  <a:srgbClr val="FFFFFF"/>
                </a:solidFill>
                <a:latin typeface="+mj-lt"/>
                <a:cs typeface="Trebuchet MS"/>
              </a:rPr>
              <a:t>ed</a:t>
            </a:r>
            <a:r>
              <a:rPr sz="2500" b="1" spc="-90" dirty="0">
                <a:solidFill>
                  <a:srgbClr val="FFFFFF"/>
                </a:solidFill>
                <a:latin typeface="+mj-lt"/>
                <a:cs typeface="Trebuchet MS"/>
              </a:rPr>
              <a:t>i</a:t>
            </a:r>
            <a:r>
              <a:rPr sz="2500" b="1" spc="-170" dirty="0">
                <a:solidFill>
                  <a:srgbClr val="FFFFFF"/>
                </a:solidFill>
                <a:latin typeface="+mj-lt"/>
                <a:cs typeface="Trebuchet MS"/>
              </a:rPr>
              <a:t>ble</a:t>
            </a:r>
            <a:r>
              <a:rPr sz="2500" b="1" spc="-55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260" dirty="0">
                <a:solidFill>
                  <a:srgbClr val="FFFFFF"/>
                </a:solidFill>
                <a:latin typeface="+mj-lt"/>
                <a:cs typeface="Trebuchet MS"/>
              </a:rPr>
              <a:t>a</a:t>
            </a:r>
            <a:r>
              <a:rPr sz="2500" b="1" spc="-95" dirty="0">
                <a:solidFill>
                  <a:srgbClr val="FFFFFF"/>
                </a:solidFill>
                <a:latin typeface="+mj-lt"/>
                <a:cs typeface="Trebuchet MS"/>
              </a:rPr>
              <a:t>nd  </a:t>
            </a:r>
            <a:r>
              <a:rPr sz="2500" b="1" spc="-110" dirty="0">
                <a:solidFill>
                  <a:srgbClr val="FFFFFF"/>
                </a:solidFill>
                <a:latin typeface="+mj-lt"/>
                <a:cs typeface="Trebuchet MS"/>
              </a:rPr>
              <a:t>Accountable</a:t>
            </a:r>
            <a:endParaRPr sz="2500" b="1" dirty="0">
              <a:latin typeface="+mj-lt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872728" y="4474464"/>
            <a:ext cx="2127885" cy="1073150"/>
            <a:chOff x="8872728" y="4474464"/>
            <a:chExt cx="2127885" cy="1073150"/>
          </a:xfrm>
        </p:grpSpPr>
        <p:sp>
          <p:nvSpPr>
            <p:cNvPr id="21" name="object 21"/>
            <p:cNvSpPr/>
            <p:nvPr/>
          </p:nvSpPr>
          <p:spPr>
            <a:xfrm>
              <a:off x="8878824" y="4480560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7" y="0"/>
                  </a:moveTo>
                  <a:lnTo>
                    <a:pt x="176783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29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29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3" y="1060703"/>
                  </a:lnTo>
                  <a:lnTo>
                    <a:pt x="1938527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1" y="973158"/>
                  </a:lnTo>
                  <a:lnTo>
                    <a:pt x="2108999" y="930925"/>
                  </a:lnTo>
                  <a:lnTo>
                    <a:pt x="2115311" y="883919"/>
                  </a:lnTo>
                  <a:lnTo>
                    <a:pt x="2115311" y="176783"/>
                  </a:lnTo>
                  <a:lnTo>
                    <a:pt x="2108999" y="129778"/>
                  </a:lnTo>
                  <a:lnTo>
                    <a:pt x="2091182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7" y="0"/>
                  </a:lnTo>
                  <a:close/>
                </a:path>
              </a:pathLst>
            </a:custGeom>
            <a:solidFill>
              <a:srgbClr val="CC6F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878824" y="4480560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29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3" y="0"/>
                  </a:lnTo>
                  <a:lnTo>
                    <a:pt x="1938527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2" y="87545"/>
                  </a:lnTo>
                  <a:lnTo>
                    <a:pt x="2108999" y="129778"/>
                  </a:lnTo>
                  <a:lnTo>
                    <a:pt x="2115311" y="176783"/>
                  </a:lnTo>
                  <a:lnTo>
                    <a:pt x="2115311" y="883919"/>
                  </a:lnTo>
                  <a:lnTo>
                    <a:pt x="2108999" y="930925"/>
                  </a:lnTo>
                  <a:lnTo>
                    <a:pt x="2091181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7" y="1060703"/>
                  </a:lnTo>
                  <a:lnTo>
                    <a:pt x="176783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29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033509" y="4777232"/>
            <a:ext cx="18103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620" dirty="0">
                <a:solidFill>
                  <a:srgbClr val="FFFFFF"/>
                </a:solidFill>
                <a:latin typeface="+mj-lt"/>
                <a:cs typeface="Trebuchet MS"/>
              </a:rPr>
              <a:t>J</a:t>
            </a:r>
            <a:r>
              <a:rPr sz="2500" b="1" spc="-120" dirty="0">
                <a:solidFill>
                  <a:srgbClr val="FFFFFF"/>
                </a:solidFill>
                <a:latin typeface="+mj-lt"/>
                <a:cs typeface="Trebuchet MS"/>
              </a:rPr>
              <a:t>us</a:t>
            </a:r>
            <a:r>
              <a:rPr sz="2500" b="1" spc="-95" dirty="0">
                <a:solidFill>
                  <a:srgbClr val="FFFFFF"/>
                </a:solidFill>
                <a:latin typeface="+mj-lt"/>
                <a:cs typeface="Trebuchet MS"/>
              </a:rPr>
              <a:t>t</a:t>
            </a:r>
            <a:r>
              <a:rPr sz="2500" b="1" spc="-120" dirty="0">
                <a:solidFill>
                  <a:srgbClr val="FFFFFF"/>
                </a:solidFill>
                <a:latin typeface="+mj-lt"/>
                <a:cs typeface="Trebuchet MS"/>
              </a:rPr>
              <a:t>i</a:t>
            </a:r>
            <a:r>
              <a:rPr sz="2500" b="1" spc="-190" dirty="0">
                <a:solidFill>
                  <a:srgbClr val="FFFFFF"/>
                </a:solidFill>
                <a:latin typeface="+mj-lt"/>
                <a:cs typeface="Trebuchet MS"/>
              </a:rPr>
              <a:t>c</a:t>
            </a:r>
            <a:r>
              <a:rPr sz="2500" b="1" spc="-170" dirty="0">
                <a:solidFill>
                  <a:srgbClr val="FFFFFF"/>
                </a:solidFill>
                <a:latin typeface="+mj-lt"/>
                <a:cs typeface="Trebuchet MS"/>
              </a:rPr>
              <a:t>e</a:t>
            </a:r>
            <a:r>
              <a:rPr sz="2500" b="1" spc="-8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+mj-lt"/>
                <a:cs typeface="Trebuchet MS"/>
              </a:rPr>
              <a:t>Dri</a:t>
            </a:r>
            <a:r>
              <a:rPr sz="2500" b="1" spc="-25" dirty="0">
                <a:solidFill>
                  <a:srgbClr val="FFFFFF"/>
                </a:solidFill>
                <a:latin typeface="+mj-lt"/>
                <a:cs typeface="Trebuchet MS"/>
              </a:rPr>
              <a:t>v</a:t>
            </a:r>
            <a:r>
              <a:rPr sz="2500" b="1" spc="-145" dirty="0">
                <a:solidFill>
                  <a:srgbClr val="FFFFFF"/>
                </a:solidFill>
                <a:latin typeface="+mj-lt"/>
                <a:cs typeface="Trebuchet MS"/>
              </a:rPr>
              <a:t>en</a:t>
            </a:r>
            <a:endParaRPr sz="2500" b="1" dirty="0">
              <a:latin typeface="+mj-lt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1612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84196"/>
            <a:ext cx="128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3351" y="2562986"/>
            <a:ext cx="9204960" cy="260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5"/>
              </a:lnSpc>
              <a:tabLst>
                <a:tab pos="576580" algn="l"/>
                <a:tab pos="1783714" algn="l"/>
                <a:tab pos="2640330" algn="l"/>
                <a:tab pos="3707129" algn="l"/>
                <a:tab pos="4411345" algn="l"/>
                <a:tab pos="5423535" algn="l"/>
                <a:tab pos="6012180" algn="l"/>
                <a:tab pos="7051675" algn="l"/>
                <a:tab pos="7472680" algn="l"/>
                <a:tab pos="8783320" algn="l"/>
              </a:tabLst>
            </a:pP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Bharatiya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Nyaya	Sanhita,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2023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(“</a:t>
            </a:r>
            <a:r>
              <a:rPr sz="2000" b="1" spc="-5" dirty="0">
                <a:solidFill>
                  <a:srgbClr val="002246"/>
                </a:solidFill>
                <a:latin typeface="Arial"/>
                <a:cs typeface="Arial"/>
              </a:rPr>
              <a:t>BNS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”)	was	enacted	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on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December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25,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3351" y="2823886"/>
            <a:ext cx="9204960" cy="2470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9"/>
              </a:lnSpc>
            </a:pP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2023,</a:t>
            </a:r>
            <a:r>
              <a:rPr sz="2000" spc="2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repealing</a:t>
            </a:r>
            <a:r>
              <a:rPr sz="2000" spc="24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and</a:t>
            </a:r>
            <a:r>
              <a:rPr sz="2000" spc="24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replacing</a:t>
            </a:r>
            <a:r>
              <a:rPr sz="2000" spc="2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24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Indian</a:t>
            </a:r>
            <a:r>
              <a:rPr sz="2000" spc="26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Penal</a:t>
            </a:r>
            <a:r>
              <a:rPr sz="2000" spc="24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Code,</a:t>
            </a:r>
            <a:r>
              <a:rPr sz="2000" spc="26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1860</a:t>
            </a:r>
            <a:r>
              <a:rPr sz="2000" spc="26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(“</a:t>
            </a:r>
            <a:r>
              <a:rPr sz="2000" b="1" spc="-5" dirty="0">
                <a:solidFill>
                  <a:srgbClr val="002246"/>
                </a:solidFill>
                <a:latin typeface="Arial"/>
                <a:cs typeface="Arial"/>
              </a:rPr>
              <a:t>IPC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”)</a:t>
            </a:r>
            <a:r>
              <a:rPr sz="2000" spc="25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as</a:t>
            </a:r>
            <a:r>
              <a:rPr sz="2000" spc="254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2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new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3351" y="3070479"/>
            <a:ext cx="2959735" cy="264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5"/>
              </a:lnSpc>
            </a:pP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penal</a:t>
            </a:r>
            <a:r>
              <a:rPr sz="2000" spc="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code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of</a:t>
            </a:r>
            <a:r>
              <a:rPr sz="2000" spc="-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-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30" dirty="0">
                <a:solidFill>
                  <a:srgbClr val="002246"/>
                </a:solidFill>
                <a:latin typeface="Arial MT"/>
                <a:cs typeface="Arial MT"/>
              </a:rPr>
              <a:t>country.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4394" y="3353257"/>
            <a:ext cx="128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3431666"/>
            <a:ext cx="9202420" cy="2616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  <a:tabLst>
                <a:tab pos="585470" algn="l"/>
                <a:tab pos="1308100" algn="l"/>
                <a:tab pos="1917700" algn="l"/>
                <a:tab pos="2658745" algn="l"/>
                <a:tab pos="3875404" algn="l"/>
                <a:tab pos="4740910" algn="l"/>
                <a:tab pos="5817235" algn="l"/>
                <a:tab pos="7036434" algn="l"/>
                <a:tab pos="8060690" algn="l"/>
              </a:tabLst>
            </a:pP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three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new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Laws	Bharatiya	Nyaya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Sanhita,	Bharatiya	Nagarik	Suraksha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3351" y="3693244"/>
            <a:ext cx="9202420" cy="243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20"/>
              </a:lnSpc>
            </a:pP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Sanhita</a:t>
            </a:r>
            <a:r>
              <a:rPr sz="2000" spc="29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and</a:t>
            </a:r>
            <a:r>
              <a:rPr sz="2000" spc="30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3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Bharatiya</a:t>
            </a:r>
            <a:r>
              <a:rPr sz="2000" spc="33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Sakshya</a:t>
            </a:r>
            <a:r>
              <a:rPr sz="2000" spc="3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Adhiniyam-</a:t>
            </a:r>
            <a:r>
              <a:rPr sz="2000" spc="3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will</a:t>
            </a:r>
            <a:r>
              <a:rPr sz="2000" spc="32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come</a:t>
            </a:r>
            <a:r>
              <a:rPr sz="2000" spc="3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into</a:t>
            </a:r>
            <a:r>
              <a:rPr sz="2000" spc="32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effect</a:t>
            </a:r>
            <a:r>
              <a:rPr sz="2000" spc="28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from</a:t>
            </a:r>
            <a:r>
              <a:rPr sz="2000" spc="3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July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73352" y="3919346"/>
            <a:ext cx="9131935" cy="283845"/>
          </a:xfrm>
          <a:custGeom>
            <a:avLst/>
            <a:gdLst/>
            <a:ahLst/>
            <a:cxnLst/>
            <a:rect l="l" t="t" r="r" b="b"/>
            <a:pathLst>
              <a:path w="9131935" h="283845">
                <a:moveTo>
                  <a:pt x="140195" y="0"/>
                </a:moveTo>
                <a:lnTo>
                  <a:pt x="0" y="0"/>
                </a:lnTo>
                <a:lnTo>
                  <a:pt x="0" y="283464"/>
                </a:lnTo>
                <a:lnTo>
                  <a:pt x="140195" y="283464"/>
                </a:lnTo>
                <a:lnTo>
                  <a:pt x="140195" y="0"/>
                </a:lnTo>
                <a:close/>
              </a:path>
              <a:path w="9131935" h="283845">
                <a:moveTo>
                  <a:pt x="2499347" y="0"/>
                </a:moveTo>
                <a:lnTo>
                  <a:pt x="2499347" y="0"/>
                </a:lnTo>
                <a:lnTo>
                  <a:pt x="140208" y="0"/>
                </a:lnTo>
                <a:lnTo>
                  <a:pt x="140208" y="283464"/>
                </a:lnTo>
                <a:lnTo>
                  <a:pt x="2499347" y="283464"/>
                </a:lnTo>
                <a:lnTo>
                  <a:pt x="2499347" y="0"/>
                </a:lnTo>
                <a:close/>
              </a:path>
              <a:path w="9131935" h="283845">
                <a:moveTo>
                  <a:pt x="3681971" y="0"/>
                </a:moveTo>
                <a:lnTo>
                  <a:pt x="3538728" y="0"/>
                </a:lnTo>
                <a:lnTo>
                  <a:pt x="2855976" y="0"/>
                </a:lnTo>
                <a:lnTo>
                  <a:pt x="2712720" y="0"/>
                </a:lnTo>
                <a:lnTo>
                  <a:pt x="2499360" y="0"/>
                </a:lnTo>
                <a:lnTo>
                  <a:pt x="2499360" y="283464"/>
                </a:lnTo>
                <a:lnTo>
                  <a:pt x="2712720" y="283464"/>
                </a:lnTo>
                <a:lnTo>
                  <a:pt x="2855976" y="283464"/>
                </a:lnTo>
                <a:lnTo>
                  <a:pt x="3538728" y="283464"/>
                </a:lnTo>
                <a:lnTo>
                  <a:pt x="3681971" y="283464"/>
                </a:lnTo>
                <a:lnTo>
                  <a:pt x="3681971" y="0"/>
                </a:lnTo>
                <a:close/>
              </a:path>
              <a:path w="9131935" h="283845">
                <a:moveTo>
                  <a:pt x="4538459" y="0"/>
                </a:moveTo>
                <a:lnTo>
                  <a:pt x="4395216" y="0"/>
                </a:lnTo>
                <a:lnTo>
                  <a:pt x="3681984" y="0"/>
                </a:lnTo>
                <a:lnTo>
                  <a:pt x="3681984" y="283464"/>
                </a:lnTo>
                <a:lnTo>
                  <a:pt x="4395216" y="283464"/>
                </a:lnTo>
                <a:lnTo>
                  <a:pt x="4538459" y="283464"/>
                </a:lnTo>
                <a:lnTo>
                  <a:pt x="4538459" y="0"/>
                </a:lnTo>
                <a:close/>
              </a:path>
              <a:path w="9131935" h="283845">
                <a:moveTo>
                  <a:pt x="6062459" y="0"/>
                </a:moveTo>
                <a:lnTo>
                  <a:pt x="5090160" y="0"/>
                </a:lnTo>
                <a:lnTo>
                  <a:pt x="4946904" y="0"/>
                </a:lnTo>
                <a:lnTo>
                  <a:pt x="4538472" y="0"/>
                </a:lnTo>
                <a:lnTo>
                  <a:pt x="4538472" y="283464"/>
                </a:lnTo>
                <a:lnTo>
                  <a:pt x="4946904" y="283464"/>
                </a:lnTo>
                <a:lnTo>
                  <a:pt x="5090160" y="283464"/>
                </a:lnTo>
                <a:lnTo>
                  <a:pt x="6062459" y="283464"/>
                </a:lnTo>
                <a:lnTo>
                  <a:pt x="6062459" y="0"/>
                </a:lnTo>
                <a:close/>
              </a:path>
              <a:path w="9131935" h="283845">
                <a:moveTo>
                  <a:pt x="7559027" y="0"/>
                </a:moveTo>
                <a:lnTo>
                  <a:pt x="7415784" y="0"/>
                </a:lnTo>
                <a:lnTo>
                  <a:pt x="6205728" y="0"/>
                </a:lnTo>
                <a:lnTo>
                  <a:pt x="6062472" y="0"/>
                </a:lnTo>
                <a:lnTo>
                  <a:pt x="6062472" y="283464"/>
                </a:lnTo>
                <a:lnTo>
                  <a:pt x="6205728" y="283464"/>
                </a:lnTo>
                <a:lnTo>
                  <a:pt x="7415784" y="283464"/>
                </a:lnTo>
                <a:lnTo>
                  <a:pt x="7559027" y="283464"/>
                </a:lnTo>
                <a:lnTo>
                  <a:pt x="7559027" y="0"/>
                </a:lnTo>
                <a:close/>
              </a:path>
              <a:path w="9131935" h="283845">
                <a:moveTo>
                  <a:pt x="9131808" y="0"/>
                </a:moveTo>
                <a:lnTo>
                  <a:pt x="8775192" y="0"/>
                </a:lnTo>
                <a:lnTo>
                  <a:pt x="8631936" y="0"/>
                </a:lnTo>
                <a:lnTo>
                  <a:pt x="7559040" y="0"/>
                </a:lnTo>
                <a:lnTo>
                  <a:pt x="7559040" y="283464"/>
                </a:lnTo>
                <a:lnTo>
                  <a:pt x="8631936" y="283464"/>
                </a:lnTo>
                <a:lnTo>
                  <a:pt x="8775192" y="283464"/>
                </a:lnTo>
                <a:lnTo>
                  <a:pt x="9131808" y="283464"/>
                </a:lnTo>
                <a:lnTo>
                  <a:pt x="91318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73351" y="3937041"/>
            <a:ext cx="9202420" cy="266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  <a:tabLst>
                <a:tab pos="988060" algn="l"/>
                <a:tab pos="1482090" algn="l"/>
                <a:tab pos="2499995" algn="l"/>
                <a:tab pos="2856865" algn="l"/>
                <a:tab pos="3683000" algn="l"/>
                <a:tab pos="4539615" algn="l"/>
                <a:tab pos="5091430" algn="l"/>
                <a:tab pos="6207125" algn="l"/>
                <a:tab pos="7560945" algn="l"/>
                <a:tab pos="8776970" algn="l"/>
              </a:tabLst>
            </a:pP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1,2024,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Ministry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of	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Home	</a:t>
            </a:r>
            <a:r>
              <a:rPr sz="2000" spc="-15" dirty="0">
                <a:solidFill>
                  <a:srgbClr val="002246"/>
                </a:solidFill>
                <a:latin typeface="Arial MT"/>
                <a:cs typeface="Arial MT"/>
              </a:rPr>
              <a:t>Affairs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has	released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notification	regarding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805159" y="3919346"/>
            <a:ext cx="70485" cy="283845"/>
          </a:xfrm>
          <a:custGeom>
            <a:avLst/>
            <a:gdLst/>
            <a:ahLst/>
            <a:cxnLst/>
            <a:rect l="l" t="t" r="r" b="b"/>
            <a:pathLst>
              <a:path w="70484" h="283845">
                <a:moveTo>
                  <a:pt x="70103" y="0"/>
                </a:moveTo>
                <a:lnTo>
                  <a:pt x="0" y="0"/>
                </a:lnTo>
                <a:lnTo>
                  <a:pt x="0" y="283463"/>
                </a:lnTo>
                <a:lnTo>
                  <a:pt x="70103" y="283463"/>
                </a:lnTo>
                <a:lnTo>
                  <a:pt x="70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73351" y="4202810"/>
            <a:ext cx="765175" cy="243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0"/>
              </a:lnSpc>
            </a:pP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same.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4394" y="4463237"/>
            <a:ext cx="128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3351" y="4541139"/>
            <a:ext cx="4465320" cy="271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35"/>
              </a:lnSpc>
              <a:tabLst>
                <a:tab pos="838200" algn="l"/>
                <a:tab pos="1365885" algn="l"/>
                <a:tab pos="2393315" algn="l"/>
                <a:tab pos="3097530" algn="l"/>
                <a:tab pos="3561079" algn="l"/>
              </a:tabLst>
            </a:pP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Object	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	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Reasons:	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Need	for	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change.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38672" y="4541138"/>
            <a:ext cx="4666615" cy="295910"/>
          </a:xfrm>
          <a:custGeom>
            <a:avLst/>
            <a:gdLst/>
            <a:ahLst/>
            <a:cxnLst/>
            <a:rect l="l" t="t" r="r" b="b"/>
            <a:pathLst>
              <a:path w="4666615" h="295910">
                <a:moveTo>
                  <a:pt x="4584179" y="0"/>
                </a:moveTo>
                <a:lnTo>
                  <a:pt x="4584179" y="0"/>
                </a:lnTo>
                <a:lnTo>
                  <a:pt x="0" y="0"/>
                </a:lnTo>
                <a:lnTo>
                  <a:pt x="0" y="295656"/>
                </a:lnTo>
                <a:lnTo>
                  <a:pt x="4584179" y="295656"/>
                </a:lnTo>
                <a:lnTo>
                  <a:pt x="4584179" y="0"/>
                </a:lnTo>
                <a:close/>
              </a:path>
              <a:path w="4666615" h="295910">
                <a:moveTo>
                  <a:pt x="4666488" y="0"/>
                </a:moveTo>
                <a:lnTo>
                  <a:pt x="4584192" y="0"/>
                </a:lnTo>
                <a:lnTo>
                  <a:pt x="4584192" y="295656"/>
                </a:lnTo>
                <a:lnTo>
                  <a:pt x="4666488" y="295656"/>
                </a:lnTo>
                <a:lnTo>
                  <a:pt x="46664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138671" y="4541139"/>
            <a:ext cx="4739640" cy="271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2135"/>
              </a:lnSpc>
              <a:tabLst>
                <a:tab pos="607695" algn="l"/>
                <a:tab pos="1196340" algn="l"/>
                <a:tab pos="2464435" algn="l"/>
                <a:tab pos="2900680" algn="l"/>
                <a:tab pos="3208655" algn="l"/>
                <a:tab pos="3842385" algn="l"/>
                <a:tab pos="4223385" algn="l"/>
              </a:tabLst>
            </a:pP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IPC	continued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as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a	relic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of	pre-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73351" y="4812410"/>
            <a:ext cx="9204960" cy="2381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70"/>
              </a:lnSpc>
            </a:pP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independence</a:t>
            </a:r>
            <a:r>
              <a:rPr sz="2000" spc="15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British-era</a:t>
            </a:r>
            <a:r>
              <a:rPr sz="2000" spc="17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housing</a:t>
            </a:r>
            <a:r>
              <a:rPr sz="2000" spc="17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outdated</a:t>
            </a:r>
            <a:r>
              <a:rPr sz="2000" spc="16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provisions</a:t>
            </a:r>
            <a:r>
              <a:rPr sz="2000" spc="19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that</a:t>
            </a:r>
            <a:r>
              <a:rPr sz="2000" spc="1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did</a:t>
            </a:r>
            <a:r>
              <a:rPr sz="2000" spc="16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not</a:t>
            </a:r>
            <a:r>
              <a:rPr sz="2000" spc="1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align</a:t>
            </a:r>
            <a:r>
              <a:rPr sz="2000" spc="19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with</a:t>
            </a:r>
            <a:r>
              <a:rPr sz="2000" spc="1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73351" y="5050154"/>
            <a:ext cx="6108700" cy="2743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evolving</a:t>
            </a:r>
            <a:r>
              <a:rPr sz="2000" spc="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modern</a:t>
            </a:r>
            <a:r>
              <a:rPr sz="2000" spc="-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rights</a:t>
            </a:r>
            <a:r>
              <a:rPr sz="2000" spc="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and</a:t>
            </a:r>
            <a:r>
              <a:rPr sz="2000" spc="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inclusion</a:t>
            </a:r>
            <a:r>
              <a:rPr sz="2000" spc="6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based</a:t>
            </a:r>
            <a:r>
              <a:rPr sz="2000" spc="1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discourse.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4394" y="5371896"/>
            <a:ext cx="944435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ts val="2160"/>
              </a:lnSpc>
              <a:spcBef>
                <a:spcPts val="9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  <a:tab pos="8149590" algn="l"/>
              </a:tabLst>
            </a:pP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Why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name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Bharatiya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Nyaya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Sanhita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2023?</a:t>
            </a:r>
            <a:r>
              <a:rPr sz="20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Indianization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British</a:t>
            </a:r>
            <a:r>
              <a:rPr sz="20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Laws,	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message</a:t>
            </a:r>
            <a:r>
              <a:rPr sz="20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endParaRPr sz="2000" dirty="0">
              <a:latin typeface="Times New Roman"/>
              <a:cs typeface="Times New Roman"/>
            </a:endParaRPr>
          </a:p>
          <a:p>
            <a:pPr marL="299085">
              <a:lnSpc>
                <a:spcPts val="2160"/>
              </a:lnSpc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people,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0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core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justice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core</a:t>
            </a:r>
            <a:endParaRPr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1491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11628"/>
            <a:ext cx="9450705" cy="306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indent="-287020" algn="just">
              <a:lnSpc>
                <a:spcPts val="2375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Chief</a:t>
            </a:r>
            <a:r>
              <a:rPr sz="22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Justice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4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recently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hailed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three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</a:t>
            </a:r>
            <a:r>
              <a:rPr sz="22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called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375"/>
              </a:lnSpc>
            </a:pP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“a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watershed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moment”.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0000"/>
              </a:lnSpc>
              <a:spcBef>
                <a:spcPts val="112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369570" algn="l"/>
              </a:tabLst>
            </a:pPr>
            <a:r>
              <a:rPr dirty="0"/>
              <a:t>	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put 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forth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govts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perspective,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Dr.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Rajiv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Mani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Secretary,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Department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Legal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Affairs,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Ministry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Justice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said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“The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existing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criminal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trace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their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origin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colonial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era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need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come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out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define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State-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Citizen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relationship 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based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colonial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prejudices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practices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principles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access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justice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all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.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three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hence been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enacted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overhaul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criminal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justice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system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in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country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make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citizen-centric.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375"/>
              </a:lnSpc>
              <a:spcBef>
                <a:spcPts val="60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Solicitor</a:t>
            </a:r>
            <a:r>
              <a:rPr sz="2200" spc="7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General</a:t>
            </a:r>
            <a:r>
              <a:rPr sz="2200" spc="7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10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7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Sh.</a:t>
            </a:r>
            <a:r>
              <a:rPr sz="2200" spc="7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Tushar</a:t>
            </a:r>
            <a:r>
              <a:rPr sz="2200" spc="7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Mehta</a:t>
            </a:r>
            <a:r>
              <a:rPr sz="2200" spc="7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emphasises</a:t>
            </a:r>
            <a:r>
              <a:rPr sz="2200" spc="7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upon </a:t>
            </a:r>
            <a:r>
              <a:rPr sz="2200" spc="1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7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historical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375"/>
              </a:lnSpc>
            </a:pP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necessity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change(PIB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Press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Release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https://pib.gov.in/PressRelease)</a:t>
            </a:r>
            <a:endParaRPr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7499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623" y="969340"/>
            <a:ext cx="39884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78380" algn="l"/>
              </a:tabLst>
            </a:pPr>
            <a:r>
              <a:rPr spc="-110" dirty="0"/>
              <a:t>Scheme</a:t>
            </a:r>
            <a:r>
              <a:rPr spc="-40" dirty="0"/>
              <a:t> </a:t>
            </a:r>
            <a:r>
              <a:rPr dirty="0"/>
              <a:t>of	</a:t>
            </a:r>
            <a:r>
              <a:rPr spc="-5" dirty="0"/>
              <a:t>the</a:t>
            </a:r>
            <a:r>
              <a:rPr spc="-100" dirty="0"/>
              <a:t> BNS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475309"/>
            <a:ext cx="9450705" cy="326834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58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Overall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there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are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20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chapters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3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Chapters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against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women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children,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murder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given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precedence.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Further,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against women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children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were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scattered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throughout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erstwhile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Penal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Code,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1860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brought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together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consolidated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Chapter-V.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510"/>
              </a:lnSpc>
              <a:spcBef>
                <a:spcPts val="86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4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same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manner,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offences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affecting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human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body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are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brought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510"/>
              </a:lnSpc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order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placed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after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Chapter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against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women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children.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510"/>
              </a:lnSpc>
              <a:spcBef>
                <a:spcPts val="86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streamlined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14" dirty="0">
                <a:solidFill>
                  <a:srgbClr val="252525"/>
                </a:solidFill>
                <a:latin typeface="Times New Roman"/>
                <a:cs typeface="Times New Roman"/>
              </a:rPr>
              <a:t>will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now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consist</a:t>
            </a:r>
            <a:r>
              <a:rPr sz="22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only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358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2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opposed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510"/>
              </a:lnSpc>
            </a:pP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511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in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IPC,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1860.</a:t>
            </a:r>
            <a:endParaRPr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7672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66491"/>
            <a:ext cx="941832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Fines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were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very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low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ranging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Rs.10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14" dirty="0">
                <a:solidFill>
                  <a:srgbClr val="252525"/>
                </a:solidFill>
                <a:latin typeface="Times New Roman"/>
                <a:cs typeface="Times New Roman"/>
              </a:rPr>
              <a:t>Rs.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1,000.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Similarly,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punishments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various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needed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rationalization.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Hence,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terms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33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suitably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enhanced,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83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cases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been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increased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mandatory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minimum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introduced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23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many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offences.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244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5311" y="1231391"/>
            <a:ext cx="7961376" cy="469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22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8435" y="762380"/>
            <a:ext cx="942467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55"/>
              </a:lnSpc>
            </a:pP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Definitions</a:t>
            </a:r>
            <a:r>
              <a:rPr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2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of BNS/Sections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28210" y="1371980"/>
            <a:ext cx="387731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8</a:t>
            </a:r>
            <a:r>
              <a:rPr sz="4000" b="1" spc="-2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to</a:t>
            </a:r>
            <a:r>
              <a:rPr sz="4000" b="1" spc="-2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52A</a:t>
            </a:r>
            <a:r>
              <a:rPr sz="4000" b="1" spc="-18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4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IPC]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2526868"/>
            <a:ext cx="137795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3351" y="2623947"/>
            <a:ext cx="9202420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0"/>
              </a:lnSpc>
              <a:tabLst>
                <a:tab pos="1036319" algn="l"/>
                <a:tab pos="6899275" algn="l"/>
              </a:tabLst>
            </a:pP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Most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	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these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interpretation</a:t>
            </a:r>
            <a:r>
              <a:rPr sz="22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clauses</a:t>
            </a:r>
            <a:r>
              <a:rPr sz="2200" spc="25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2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2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2200" spc="2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52A</a:t>
            </a:r>
            <a:r>
              <a:rPr sz="2200" spc="2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	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IPC,1860</a:t>
            </a:r>
            <a:r>
              <a:rPr sz="2200" spc="2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200" spc="2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3351" y="2959226"/>
            <a:ext cx="9202420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retained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without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change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consolidated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3294507"/>
            <a:ext cx="8126095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alphabetical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dictionary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sequence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ease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reading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reference.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4394" y="3676903"/>
            <a:ext cx="13779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673351" y="3773042"/>
          <a:ext cx="9211945" cy="19903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89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330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612">
                <a:tc gridSpan="2">
                  <a:txBody>
                    <a:bodyPr/>
                    <a:lstStyle/>
                    <a:p>
                      <a:pPr marL="128270">
                        <a:lnSpc>
                          <a:spcPts val="2305"/>
                        </a:lnSpc>
                        <a:tabLst>
                          <a:tab pos="436245" algn="l"/>
                          <a:tab pos="1094740" algn="l"/>
                          <a:tab pos="5051425" algn="l"/>
                        </a:tabLst>
                      </a:pP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It	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must	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noted</a:t>
                      </a:r>
                      <a:r>
                        <a:rPr sz="2200" spc="4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sz="2200" spc="4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applicability</a:t>
                      </a:r>
                      <a:r>
                        <a:rPr sz="2200" spc="4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sz="2200" spc="4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interpretation</a:t>
                      </a:r>
                      <a:r>
                        <a:rPr sz="2200" spc="4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rules</a:t>
                      </a:r>
                      <a:r>
                        <a:rPr sz="2200" spc="4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BNS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8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385"/>
                        </a:lnSpc>
                        <a:tabLst>
                          <a:tab pos="3058160" algn="l"/>
                          <a:tab pos="4774565" algn="l"/>
                        </a:tabLst>
                      </a:pP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subject</a:t>
                      </a:r>
                      <a:r>
                        <a:rPr sz="2200" spc="2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229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requirements</a:t>
                      </a:r>
                      <a:r>
                        <a:rPr sz="2200" spc="2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the</a:t>
                      </a:r>
                      <a:r>
                        <a:rPr sz="2200" spc="2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context</a:t>
                      </a:r>
                      <a:r>
                        <a:rPr sz="2200" spc="2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provision</a:t>
                      </a:r>
                      <a:r>
                        <a:rPr sz="2200" spc="1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2200" spc="2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200" spc="21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definitions</a:t>
                      </a:r>
                      <a:r>
                        <a:rPr sz="2200" spc="2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18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BNS</a:t>
                      </a:r>
                      <a:r>
                        <a:rPr sz="2200" spc="21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279">
                <a:tc gridSpan="2"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  <a:tabLst>
                          <a:tab pos="908685" algn="l"/>
                          <a:tab pos="1183005" algn="l"/>
                          <a:tab pos="1646555" algn="l"/>
                          <a:tab pos="2545715" algn="l"/>
                          <a:tab pos="2911475" algn="l"/>
                          <a:tab pos="3393440" algn="l"/>
                          <a:tab pos="4878070" algn="l"/>
                          <a:tab pos="5731510" algn="l"/>
                          <a:tab pos="6661784" algn="l"/>
                          <a:tab pos="7143115" algn="l"/>
                          <a:tab pos="8094345" algn="l"/>
                        </a:tabLst>
                      </a:pP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section	</a:t>
                      </a:r>
                      <a:r>
                        <a:rPr sz="2200" spc="-6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2	</a:t>
                      </a:r>
                      <a:r>
                        <a:rPr sz="2200" spc="-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are	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subject	</a:t>
                      </a: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	</a:t>
                      </a:r>
                      <a:r>
                        <a:rPr sz="2200" spc="-1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sz="2200" spc="-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qualificatory	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phrase	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“unless	</a:t>
                      </a:r>
                      <a:r>
                        <a:rPr sz="2200" spc="-1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context	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otherwise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  <a:tabLst>
                          <a:tab pos="3448050" algn="l"/>
                          <a:tab pos="8646160" algn="l"/>
                        </a:tabLst>
                      </a:pP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requires”.</a:t>
                      </a:r>
                      <a:r>
                        <a:rPr sz="2200" spc="2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2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applicability</a:t>
                      </a:r>
                      <a:r>
                        <a:rPr sz="2200" spc="2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interpretation</a:t>
                      </a:r>
                      <a:r>
                        <a:rPr sz="2200" spc="2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clauses</a:t>
                      </a:r>
                      <a:r>
                        <a:rPr sz="2200" spc="2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25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sections</a:t>
                      </a:r>
                      <a:r>
                        <a:rPr sz="2200" spc="26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6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200" spc="27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2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52A</a:t>
                      </a:r>
                      <a:r>
                        <a:rPr sz="2200" spc="2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IPC,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5299">
                <a:tc gridSpan="2"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</a:pP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except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definitions</a:t>
                      </a:r>
                      <a:r>
                        <a:rPr sz="2200" spc="3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sections</a:t>
                      </a:r>
                      <a:r>
                        <a:rPr sz="2200" spc="3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9,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2200" spc="3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6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46,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were</a:t>
                      </a:r>
                      <a:r>
                        <a:rPr sz="2200" spc="3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made</a:t>
                      </a:r>
                      <a:r>
                        <a:rPr sz="2200" spc="3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subject</a:t>
                      </a:r>
                      <a:r>
                        <a:rPr sz="2200" spc="3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1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contextual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631">
                <a:tc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</a:pP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requirements.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632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85778"/>
            <a:ext cx="9444355" cy="285940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6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2(3)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defines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5" dirty="0">
                <a:solidFill>
                  <a:srgbClr val="252525"/>
                </a:solidFill>
                <a:latin typeface="Times New Roman"/>
                <a:cs typeface="Times New Roman"/>
              </a:rPr>
              <a:t>‘child’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means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below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84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2(8)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documents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includes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‘electronics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digital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record’.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ts val="2280"/>
              </a:lnSpc>
              <a:spcBef>
                <a:spcPts val="84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Definition</a:t>
            </a:r>
            <a:r>
              <a:rPr sz="2000" spc="1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2(10)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expressly</a:t>
            </a:r>
            <a:r>
              <a:rPr sz="20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refers</a:t>
            </a:r>
            <a:r>
              <a:rPr sz="2000" spc="1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transgender</a:t>
            </a:r>
            <a:r>
              <a:rPr sz="20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defines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2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1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280"/>
              </a:lnSpc>
            </a:pP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IPC.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ts val="2280"/>
              </a:lnSpc>
              <a:spcBef>
                <a:spcPts val="84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2(16)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–</a:t>
            </a:r>
            <a:r>
              <a:rPr sz="20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“Judge”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5" dirty="0">
                <a:solidFill>
                  <a:srgbClr val="252525"/>
                </a:solidFill>
                <a:latin typeface="Times New Roman"/>
                <a:cs typeface="Times New Roman"/>
              </a:rPr>
              <a:t>law’s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definition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“Judge”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more</a:t>
            </a:r>
            <a:r>
              <a:rPr sz="20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concise</a:t>
            </a:r>
            <a:r>
              <a:rPr sz="20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follows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280"/>
              </a:lnSpc>
            </a:pP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similar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pattern.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ts val="2280"/>
              </a:lnSpc>
              <a:spcBef>
                <a:spcPts val="84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  <a:tab pos="182626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49</a:t>
            </a:r>
            <a:r>
              <a:rPr sz="2000" spc="3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	IPC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required</a:t>
            </a:r>
            <a:r>
              <a:rPr sz="2000" spc="3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3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month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reckoned</a:t>
            </a:r>
            <a:r>
              <a:rPr sz="2000" spc="3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British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calendar</a:t>
            </a:r>
            <a:r>
              <a:rPr sz="2000" spc="3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while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280"/>
              </a:lnSpc>
            </a:pP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2(20)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requires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year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month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reckoned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Gregorian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calendar.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59770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5128" y="1244041"/>
            <a:ext cx="43097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0" dirty="0"/>
              <a:t>Community</a:t>
            </a:r>
            <a:r>
              <a:rPr sz="4400" spc="5" dirty="0"/>
              <a:t> </a:t>
            </a:r>
            <a:r>
              <a:rPr sz="4400" spc="-130" dirty="0"/>
              <a:t>Service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490345"/>
            <a:ext cx="9449435" cy="271018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415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4(f)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of</a:t>
            </a:r>
            <a:r>
              <a:rPr sz="1700" spc="2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introduced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form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–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service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first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time.</a:t>
            </a:r>
            <a:endParaRPr sz="1700">
              <a:latin typeface="Times New Roman"/>
              <a:cs typeface="Times New Roman"/>
            </a:endParaRPr>
          </a:p>
          <a:p>
            <a:pPr marL="299085" marR="8255" indent="-287020" algn="just">
              <a:lnSpc>
                <a:spcPct val="80000"/>
              </a:lnSpc>
              <a:spcBef>
                <a:spcPts val="101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Object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reduce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burden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1700" spc="-85" dirty="0">
                <a:solidFill>
                  <a:srgbClr val="252525"/>
                </a:solidFill>
                <a:latin typeface="Times New Roman"/>
                <a:cs typeface="Times New Roman"/>
              </a:rPr>
              <a:t>jails,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17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service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included</a:t>
            </a:r>
            <a:r>
              <a:rPr sz="1700" spc="3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 BNS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17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first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time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being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given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legal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status.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[PIB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Press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Release,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dated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20-12-2023]</a:t>
            </a:r>
            <a:endParaRPr sz="17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ts val="1630"/>
              </a:lnSpc>
              <a:spcBef>
                <a:spcPts val="100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prescribes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Community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Service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petty offences 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like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non-appearance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response </a:t>
            </a:r>
            <a:r>
              <a:rPr sz="17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proclamation,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attempt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suicide,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compel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restraint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exercise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lawful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power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public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servant,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petty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theft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on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return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0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theft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money,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misconduct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public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drunken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person,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defamation,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etc.</a:t>
            </a:r>
            <a:endParaRPr sz="17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80000"/>
              </a:lnSpc>
              <a:spcBef>
                <a:spcPts val="103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The term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“community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service”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defined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BNS.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However,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it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defined </a:t>
            </a:r>
            <a:r>
              <a:rPr sz="1700" spc="-90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Explanation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23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BNSS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mean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work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Court </a:t>
            </a:r>
            <a:r>
              <a:rPr sz="1700" spc="-9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order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convict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perform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form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benefits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community,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entitled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remuneration.</a:t>
            </a:r>
            <a:endParaRPr sz="1700">
              <a:latin typeface="Times New Roman"/>
              <a:cs typeface="Times New Roman"/>
            </a:endParaRPr>
          </a:p>
          <a:p>
            <a:pPr marL="299085" indent="-287020" algn="just">
              <a:lnSpc>
                <a:spcPct val="100000"/>
              </a:lnSpc>
              <a:spcBef>
                <a:spcPts val="60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Community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Service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step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towards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reformative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justice.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8766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30220"/>
            <a:ext cx="9051290" cy="1243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ts val="1835"/>
              </a:lnSpc>
              <a:spcBef>
                <a:spcPts val="105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life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clearly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defined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remainder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  <a:p>
            <a:pPr marL="299085">
              <a:lnSpc>
                <a:spcPts val="1835"/>
              </a:lnSpc>
            </a:pP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so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1700" spc="-305" dirty="0">
                <a:solidFill>
                  <a:srgbClr val="252525"/>
                </a:solidFill>
                <a:latin typeface="Times New Roman"/>
                <a:cs typeface="Times New Roman"/>
              </a:rPr>
              <a:t>’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s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tu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1700" spc="-9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95" dirty="0">
                <a:solidFill>
                  <a:srgbClr val="252525"/>
                </a:solidFill>
                <a:latin typeface="Times New Roman"/>
                <a:cs typeface="Times New Roman"/>
              </a:rPr>
              <a:t>li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f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299085" marR="5080" indent="-287020">
              <a:lnSpc>
                <a:spcPts val="1630"/>
              </a:lnSpc>
              <a:spcBef>
                <a:spcPts val="994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Consequent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upon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introduction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community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service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85" dirty="0">
                <a:solidFill>
                  <a:srgbClr val="252525"/>
                </a:solidFill>
                <a:latin typeface="Times New Roman"/>
                <a:cs typeface="Times New Roman"/>
              </a:rPr>
              <a:t>[See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17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4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BNS]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 </a:t>
            </a:r>
            <a:r>
              <a:rPr sz="1700" spc="-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sub-sections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(4)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(5)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of</a:t>
            </a:r>
            <a:r>
              <a:rPr sz="1700" spc="2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imposing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default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service.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3351" y="3861434"/>
            <a:ext cx="5084445" cy="2413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4"/>
              </a:lnSpc>
            </a:pP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Fine</a:t>
            </a:r>
            <a:r>
              <a:rPr sz="1700" b="1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700" b="1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community</a:t>
            </a:r>
            <a:r>
              <a:rPr sz="1700" b="1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service,</a:t>
            </a:r>
            <a:r>
              <a:rPr sz="1700" b="1" spc="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default</a:t>
            </a:r>
            <a:r>
              <a:rPr sz="1700" b="1" spc="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252525"/>
                </a:solidFill>
                <a:latin typeface="Arial"/>
                <a:cs typeface="Arial"/>
              </a:rPr>
              <a:t>in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252525"/>
                </a:solidFill>
                <a:latin typeface="Arial"/>
                <a:cs typeface="Arial"/>
              </a:rPr>
              <a:t>payment</a:t>
            </a:r>
            <a:r>
              <a:rPr sz="1700" b="1" spc="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3756507"/>
            <a:ext cx="112395" cy="6965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950" spc="-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1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950" spc="-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3351" y="4196715"/>
            <a:ext cx="9083040" cy="241300"/>
          </a:xfrm>
          <a:custGeom>
            <a:avLst/>
            <a:gdLst/>
            <a:ahLst/>
            <a:cxnLst/>
            <a:rect l="l" t="t" r="r" b="b"/>
            <a:pathLst>
              <a:path w="9083040" h="241300">
                <a:moveTo>
                  <a:pt x="9083040" y="0"/>
                </a:moveTo>
                <a:lnTo>
                  <a:pt x="0" y="0"/>
                </a:lnTo>
                <a:lnTo>
                  <a:pt x="0" y="240792"/>
                </a:lnTo>
                <a:lnTo>
                  <a:pt x="9083040" y="240792"/>
                </a:lnTo>
                <a:lnTo>
                  <a:pt x="90830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73351" y="4196715"/>
            <a:ext cx="908304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70"/>
              </a:lnSpc>
            </a:pP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Under</a:t>
            </a:r>
            <a:r>
              <a:rPr sz="1700" spc="4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BNS</a:t>
            </a:r>
            <a:r>
              <a:rPr sz="1700" spc="2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for default</a:t>
            </a:r>
            <a:r>
              <a:rPr sz="17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in</a:t>
            </a:r>
            <a:r>
              <a:rPr sz="1700" spc="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Arial MT"/>
                <a:cs typeface="Arial MT"/>
              </a:rPr>
              <a:t>payment</a:t>
            </a:r>
            <a:r>
              <a:rPr sz="17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of</a:t>
            </a:r>
            <a:r>
              <a:rPr sz="17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fine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or</a:t>
            </a:r>
            <a:r>
              <a:rPr sz="17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default</a:t>
            </a:r>
            <a:r>
              <a:rPr sz="1700" spc="4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of</a:t>
            </a:r>
            <a:r>
              <a:rPr sz="1700" spc="4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community </a:t>
            </a: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service</a:t>
            </a:r>
            <a:r>
              <a:rPr sz="1700" spc="-2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following</a:t>
            </a:r>
            <a:r>
              <a:rPr sz="1700" spc="2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punishment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4437507"/>
            <a:ext cx="783590" cy="2076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5"/>
              </a:lnSpc>
            </a:pP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follows: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0551" y="4736210"/>
            <a:ext cx="7019925" cy="198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545"/>
              </a:lnSpc>
            </a:pP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Fine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`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5000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or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community</a:t>
            </a:r>
            <a:r>
              <a:rPr sz="140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service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–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Imprisonment</a:t>
            </a:r>
            <a:r>
              <a:rPr sz="1400" spc="4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7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2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months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0551" y="5025771"/>
            <a:ext cx="7165975" cy="198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550"/>
              </a:lnSpc>
            </a:pP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Fine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6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`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10,000</a:t>
            </a:r>
            <a:r>
              <a:rPr sz="1400" spc="2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or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community</a:t>
            </a:r>
            <a:r>
              <a:rPr sz="1400" spc="2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service</a:t>
            </a:r>
            <a:r>
              <a:rPr sz="1400" spc="2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–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Imprisonment</a:t>
            </a:r>
            <a:r>
              <a:rPr sz="1400" spc="4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7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4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months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1975" y="4634757"/>
            <a:ext cx="194310" cy="8953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600" spc="-10" dirty="0">
                <a:solidFill>
                  <a:srgbClr val="83992A"/>
                </a:solidFill>
                <a:latin typeface="Arial MT"/>
                <a:cs typeface="Arial MT"/>
              </a:rPr>
              <a:t>1.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600" spc="-10" dirty="0">
                <a:solidFill>
                  <a:srgbClr val="83992A"/>
                </a:solidFill>
                <a:latin typeface="Arial MT"/>
                <a:cs typeface="Arial MT"/>
              </a:rPr>
              <a:t>2.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600" spc="-10" dirty="0">
                <a:solidFill>
                  <a:srgbClr val="83992A"/>
                </a:solidFill>
                <a:latin typeface="Arial MT"/>
                <a:cs typeface="Arial MT"/>
              </a:rPr>
              <a:t>3.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0551" y="5315330"/>
            <a:ext cx="4361815" cy="198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550"/>
              </a:lnSpc>
            </a:pPr>
            <a:r>
              <a:rPr sz="1400" spc="-20" dirty="0">
                <a:solidFill>
                  <a:srgbClr val="252525"/>
                </a:solidFill>
                <a:latin typeface="Arial MT"/>
                <a:cs typeface="Arial MT"/>
              </a:rPr>
              <a:t>In</a:t>
            </a:r>
            <a:r>
              <a:rPr sz="1400" spc="3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any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other</a:t>
            </a:r>
            <a:r>
              <a:rPr sz="1400" spc="3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case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–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Imprisonment</a:t>
            </a:r>
            <a:r>
              <a:rPr sz="14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1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Arial MT"/>
                <a:cs typeface="Arial MT"/>
              </a:rPr>
              <a:t>year</a:t>
            </a:r>
            <a:endParaRPr sz="1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365118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1586" y="481650"/>
            <a:ext cx="9287510" cy="11285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55"/>
              </a:lnSpc>
            </a:pPr>
            <a:r>
              <a:rPr sz="3800" b="1" spc="5" dirty="0">
                <a:solidFill>
                  <a:srgbClr val="202429"/>
                </a:solidFill>
                <a:latin typeface="Arial"/>
                <a:cs typeface="Arial"/>
              </a:rPr>
              <a:t>Abetment</a:t>
            </a:r>
            <a:r>
              <a:rPr sz="3800"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spc="5" dirty="0">
                <a:solidFill>
                  <a:srgbClr val="202429"/>
                </a:solidFill>
                <a:latin typeface="Arial"/>
                <a:cs typeface="Arial"/>
              </a:rPr>
              <a:t>Outside</a:t>
            </a:r>
            <a:r>
              <a:rPr sz="3800"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dirty="0">
                <a:solidFill>
                  <a:srgbClr val="202429"/>
                </a:solidFill>
                <a:latin typeface="Arial"/>
                <a:cs typeface="Arial"/>
              </a:rPr>
              <a:t>India</a:t>
            </a:r>
            <a:r>
              <a:rPr sz="3800" b="1" spc="-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dirty="0">
                <a:solidFill>
                  <a:srgbClr val="202429"/>
                </a:solidFill>
                <a:latin typeface="Arial"/>
                <a:cs typeface="Arial"/>
              </a:rPr>
              <a:t>for</a:t>
            </a:r>
            <a:r>
              <a:rPr sz="3800" b="1" spc="-3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spc="5" dirty="0">
                <a:solidFill>
                  <a:srgbClr val="202429"/>
                </a:solidFill>
                <a:latin typeface="Arial"/>
                <a:cs typeface="Arial"/>
              </a:rPr>
              <a:t>Offence</a:t>
            </a:r>
            <a:r>
              <a:rPr sz="3800" b="1" spc="-2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dirty="0" smtClean="0">
                <a:solidFill>
                  <a:srgbClr val="202429"/>
                </a:solidFill>
                <a:latin typeface="Arial"/>
                <a:cs typeface="Arial"/>
              </a:rPr>
              <a:t>in</a:t>
            </a:r>
            <a:r>
              <a:rPr lang="en-US" sz="3800" b="1" dirty="0" smtClean="0">
                <a:solidFill>
                  <a:srgbClr val="202429"/>
                </a:solidFill>
                <a:latin typeface="Arial"/>
                <a:cs typeface="Arial"/>
              </a:rPr>
              <a:t/>
            </a:r>
            <a:br>
              <a:rPr lang="en-US" sz="3800" b="1" dirty="0" smtClean="0">
                <a:solidFill>
                  <a:srgbClr val="202429"/>
                </a:solidFill>
                <a:latin typeface="Arial"/>
                <a:cs typeface="Arial"/>
              </a:rPr>
            </a:br>
            <a:endParaRPr sz="3800" b="1" dirty="0">
              <a:solidFill>
                <a:srgbClr val="202429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019" y="1390452"/>
            <a:ext cx="770890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spc="-5" dirty="0">
                <a:solidFill>
                  <a:srgbClr val="202429"/>
                </a:solidFill>
                <a:latin typeface="Arial"/>
                <a:cs typeface="Arial"/>
              </a:rPr>
              <a:t>India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10" dirty="0">
                <a:solidFill>
                  <a:srgbClr val="202429"/>
                </a:solidFill>
                <a:latin typeface="Arial"/>
                <a:cs typeface="Arial"/>
              </a:rPr>
              <a:t>(New)</a:t>
            </a:r>
            <a:r>
              <a:rPr sz="4000" b="1" spc="-8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sz="4000" b="1" spc="-5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48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4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BNS]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2566492"/>
            <a:ext cx="9450070" cy="2997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8255" indent="-287020" algn="just">
              <a:lnSpc>
                <a:spcPct val="100000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48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abets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within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meaning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this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Sanhita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who,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without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beyond India,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abets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commission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200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act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would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constitute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if</a:t>
            </a:r>
            <a:r>
              <a:rPr sz="22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committed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India.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ct val="100000"/>
              </a:lnSpc>
              <a:spcBef>
                <a:spcPts val="113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Abetment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outside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20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48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allow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prosecution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person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located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foreign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country.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3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117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IPC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upto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3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fine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both.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57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 description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7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6644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4777" y="1244041"/>
            <a:ext cx="73621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45" dirty="0"/>
              <a:t>OFFENCES</a:t>
            </a:r>
            <a:r>
              <a:rPr sz="4400" spc="15" dirty="0"/>
              <a:t> </a:t>
            </a:r>
            <a:r>
              <a:rPr sz="4400" spc="-35" dirty="0"/>
              <a:t>AGINST</a:t>
            </a:r>
            <a:r>
              <a:rPr sz="4400" spc="-20" dirty="0"/>
              <a:t> </a:t>
            </a:r>
            <a:r>
              <a:rPr sz="4400" spc="5" dirty="0"/>
              <a:t>WOMEN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21076"/>
            <a:ext cx="9447530" cy="318071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5080" indent="-287020" algn="just">
              <a:lnSpc>
                <a:spcPct val="801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Exception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63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acts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man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his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own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wife,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wife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being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20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age,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rape.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375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limit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15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160"/>
              </a:lnSpc>
              <a:spcBef>
                <a:spcPts val="60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65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combines</a:t>
            </a:r>
            <a:r>
              <a:rPr sz="2000" spc="3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both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categories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(under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12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16)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into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single</a:t>
            </a:r>
            <a:endParaRPr sz="2000">
              <a:latin typeface="Times New Roman"/>
              <a:cs typeface="Times New Roman"/>
            </a:endParaRPr>
          </a:p>
          <a:p>
            <a:pPr marL="299085" algn="just">
              <a:lnSpc>
                <a:spcPts val="2160"/>
              </a:lnSpc>
            </a:pP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section,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simplifying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legal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framework.</a:t>
            </a:r>
            <a:endParaRPr sz="2000">
              <a:latin typeface="Times New Roman"/>
              <a:cs typeface="Times New Roman"/>
            </a:endParaRPr>
          </a:p>
          <a:p>
            <a:pPr marL="299085" marR="6985" indent="-287020" algn="just">
              <a:lnSpc>
                <a:spcPct val="8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69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BNS: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Whoever,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deceitful means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making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promise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marry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without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intention 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fulfilling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same,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her,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amounting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rape,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description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ten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liable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160"/>
              </a:lnSpc>
              <a:spcBef>
                <a:spcPts val="60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Explanation.—“deceitful</a:t>
            </a:r>
            <a:r>
              <a:rPr sz="2000" spc="8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means”</a:t>
            </a:r>
            <a:r>
              <a:rPr sz="2000" spc="8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000" spc="8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include</a:t>
            </a:r>
            <a:r>
              <a:rPr sz="2000" spc="8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inducement</a:t>
            </a:r>
            <a:r>
              <a:rPr sz="2000" spc="8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for,</a:t>
            </a:r>
            <a:r>
              <a:rPr sz="2000" spc="8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8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false</a:t>
            </a:r>
            <a:r>
              <a:rPr sz="2000" spc="8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promise</a:t>
            </a:r>
            <a:r>
              <a:rPr sz="2000" spc="8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299085" algn="just">
              <a:lnSpc>
                <a:spcPts val="2160"/>
              </a:lnSpc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employment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promotion,</a:t>
            </a:r>
            <a:r>
              <a:rPr sz="20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marrying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suppressing</a:t>
            </a:r>
            <a:r>
              <a:rPr sz="2000" spc="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identity.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188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21076"/>
            <a:ext cx="9447530" cy="304355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7620" indent="-287020" algn="just">
              <a:lnSpc>
                <a:spcPct val="800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sentence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376DB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gang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rape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12 years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age. 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No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penalty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gang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rape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aged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below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16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above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12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376DA.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Now,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70(2)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penalty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gangrape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woman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age.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160"/>
              </a:lnSpc>
              <a:spcBef>
                <a:spcPts val="60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Word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“whoever”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used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76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77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5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BNS.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Earlier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word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25" dirty="0">
                <a:solidFill>
                  <a:srgbClr val="252525"/>
                </a:solidFill>
                <a:latin typeface="Times New Roman"/>
                <a:cs typeface="Times New Roman"/>
              </a:rPr>
              <a:t>‘man’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used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endParaRPr sz="2000">
              <a:latin typeface="Times New Roman"/>
              <a:cs typeface="Times New Roman"/>
            </a:endParaRPr>
          </a:p>
          <a:p>
            <a:pPr marL="299085" algn="just">
              <a:lnSpc>
                <a:spcPts val="2160"/>
              </a:lnSpc>
            </a:pP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354B/354C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endParaRPr sz="2000">
              <a:latin typeface="Times New Roman"/>
              <a:cs typeface="Times New Roman"/>
            </a:endParaRPr>
          </a:p>
          <a:p>
            <a:pPr marL="299085" marR="7620" indent="-287020" algn="just">
              <a:lnSpc>
                <a:spcPct val="8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84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BNS: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Whoever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takes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entices </a:t>
            </a:r>
            <a:r>
              <a:rPr sz="2000" spc="-130" dirty="0">
                <a:solidFill>
                  <a:srgbClr val="252525"/>
                </a:solidFill>
                <a:latin typeface="Times New Roman"/>
                <a:cs typeface="Times New Roman"/>
              </a:rPr>
              <a:t>away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who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whom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he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knows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reason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believe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wife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other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man, with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she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illicit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person,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conceals</a:t>
            </a:r>
            <a:r>
              <a:rPr sz="20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detains</a:t>
            </a:r>
            <a:r>
              <a:rPr sz="20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woman,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either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description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two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both.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(498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IPC)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891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5382" y="1256539"/>
            <a:ext cx="9356436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09270">
              <a:lnSpc>
                <a:spcPct val="100000"/>
              </a:lnSpc>
              <a:spcBef>
                <a:spcPts val="110"/>
              </a:spcBef>
            </a:pPr>
            <a:r>
              <a:rPr spc="-100" dirty="0"/>
              <a:t>Against</a:t>
            </a:r>
            <a:r>
              <a:rPr spc="-25" dirty="0"/>
              <a:t> </a:t>
            </a:r>
            <a:r>
              <a:rPr spc="-90" dirty="0"/>
              <a:t>Children: </a:t>
            </a:r>
            <a:r>
              <a:rPr spc="-85" dirty="0"/>
              <a:t> </a:t>
            </a:r>
            <a:r>
              <a:rPr spc="-80" dirty="0"/>
              <a:t>Changes</a:t>
            </a:r>
            <a:r>
              <a:rPr spc="-60" dirty="0"/>
              <a:t> </a:t>
            </a:r>
            <a:r>
              <a:rPr spc="-75" dirty="0"/>
              <a:t>in</a:t>
            </a:r>
            <a:r>
              <a:rPr spc="-10" dirty="0"/>
              <a:t> </a:t>
            </a:r>
            <a:r>
              <a:rPr spc="-114" dirty="0"/>
              <a:t>Trafficking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536012"/>
            <a:ext cx="9450705" cy="30645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99085" marR="7620" indent="-287020" algn="just">
              <a:lnSpc>
                <a:spcPct val="90100"/>
              </a:lnSpc>
              <a:spcBef>
                <a:spcPts val="37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act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hiring,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employing,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engaging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child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offence,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punishable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95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2023,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entails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minimum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seven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extendable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ten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200" dirty="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ts val="2380"/>
              </a:lnSpc>
              <a:spcBef>
                <a:spcPts val="116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366A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IPC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procuration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minor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girl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(under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eighteen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years).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96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deals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procuration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child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below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eighteen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(irrespective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gender).</a:t>
            </a:r>
            <a:endParaRPr sz="2200" dirty="0">
              <a:latin typeface="Times New Roman"/>
              <a:cs typeface="Times New Roman"/>
            </a:endParaRPr>
          </a:p>
          <a:p>
            <a:pPr marL="299085" marR="8255" indent="-287020" algn="just">
              <a:lnSpc>
                <a:spcPct val="90100"/>
              </a:lnSpc>
              <a:spcBef>
                <a:spcPts val="108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Word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14" dirty="0">
                <a:solidFill>
                  <a:srgbClr val="252525"/>
                </a:solidFill>
                <a:latin typeface="Times New Roman"/>
                <a:cs typeface="Times New Roman"/>
              </a:rPr>
              <a:t>‘child’</a:t>
            </a:r>
            <a:r>
              <a:rPr sz="2200" spc="-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substituted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‘person’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99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(373</a:t>
            </a:r>
            <a:r>
              <a:rPr sz="2200" spc="4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IPC).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prescribed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‘not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7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14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years’.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Earlier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prescribed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‘ten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years’.</a:t>
            </a:r>
            <a:endParaRPr sz="2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59772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5195" y="762380"/>
            <a:ext cx="793750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55"/>
              </a:lnSpc>
            </a:pPr>
            <a:r>
              <a:rPr sz="3800" b="1" spc="5" dirty="0">
                <a:solidFill>
                  <a:srgbClr val="202429"/>
                </a:solidFill>
                <a:latin typeface="Arial"/>
                <a:cs typeface="Arial"/>
              </a:rPr>
              <a:t>Mob</a:t>
            </a:r>
            <a:r>
              <a:rPr sz="3800"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spc="-25" dirty="0">
                <a:solidFill>
                  <a:srgbClr val="202429"/>
                </a:solidFill>
                <a:latin typeface="Arial"/>
                <a:cs typeface="Arial"/>
              </a:rPr>
              <a:t>Lynching </a:t>
            </a:r>
            <a:r>
              <a:rPr sz="3800"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sz="3800"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spc="5" dirty="0">
                <a:solidFill>
                  <a:srgbClr val="202429"/>
                </a:solidFill>
                <a:latin typeface="Arial"/>
                <a:cs typeface="Arial"/>
              </a:rPr>
              <a:t>103(1)</a:t>
            </a:r>
            <a:r>
              <a:rPr sz="3800"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8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8842" y="1371980"/>
            <a:ext cx="595630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BNS/Section</a:t>
            </a:r>
            <a:r>
              <a:rPr sz="4000" b="1" spc="-8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302</a:t>
            </a:r>
            <a:r>
              <a:rPr sz="4000"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IPC]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2536012"/>
            <a:ext cx="9450705" cy="306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indent="-287020" algn="just">
              <a:lnSpc>
                <a:spcPts val="2510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43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103(2)</a:t>
            </a:r>
            <a:r>
              <a:rPr sz="2200" spc="4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7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4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4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2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provision</a:t>
            </a:r>
            <a:r>
              <a:rPr sz="2200" spc="4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43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2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criminal</a:t>
            </a:r>
            <a:r>
              <a:rPr sz="2200" spc="43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liability</a:t>
            </a:r>
            <a:r>
              <a:rPr sz="2200" spc="4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endParaRPr sz="2200" dirty="0">
              <a:latin typeface="Times New Roman"/>
              <a:cs typeface="Times New Roman"/>
            </a:endParaRPr>
          </a:p>
          <a:p>
            <a:pPr marL="299085" algn="just">
              <a:lnSpc>
                <a:spcPts val="2510"/>
              </a:lnSpc>
            </a:pP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killing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mob.</a:t>
            </a:r>
            <a:endParaRPr sz="2200" dirty="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2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103(2)</a:t>
            </a:r>
            <a:r>
              <a:rPr sz="22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when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group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five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more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persons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acting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concert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murder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ground of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race,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caste</a:t>
            </a:r>
            <a:r>
              <a:rPr sz="22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community,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sex,</a:t>
            </a:r>
            <a:r>
              <a:rPr sz="22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place </a:t>
            </a:r>
            <a:r>
              <a:rPr sz="2200" spc="-5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birth,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language,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personal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belief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other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ground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each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member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group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life,</a:t>
            </a:r>
            <a:r>
              <a:rPr sz="22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liable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200" dirty="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510"/>
              </a:lnSpc>
              <a:spcBef>
                <a:spcPts val="869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Supreme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Court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laid</a:t>
            </a:r>
            <a:r>
              <a:rPr sz="2200" spc="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down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guidelines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Tehseen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7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20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Poonawala</a:t>
            </a:r>
            <a:r>
              <a:rPr sz="2200" spc="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Mob</a:t>
            </a:r>
            <a:endParaRPr sz="2200" dirty="0">
              <a:latin typeface="Times New Roman"/>
              <a:cs typeface="Times New Roman"/>
            </a:endParaRPr>
          </a:p>
          <a:p>
            <a:pPr marL="299085">
              <a:lnSpc>
                <a:spcPts val="2510"/>
              </a:lnSpc>
            </a:pP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Lynching.</a:t>
            </a:r>
            <a:endParaRPr sz="2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3116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2" y="872960"/>
            <a:ext cx="9601196" cy="152221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06190" marR="5080" indent="-3231515" algn="l">
              <a:spcBef>
                <a:spcPts val="110"/>
              </a:spcBef>
            </a:pPr>
            <a:r>
              <a:rPr sz="3000" b="1" spc="-140" dirty="0"/>
              <a:t>REVIVAL</a:t>
            </a:r>
            <a:r>
              <a:rPr sz="3000" b="1" spc="-30" dirty="0"/>
              <a:t> </a:t>
            </a:r>
            <a:r>
              <a:rPr sz="3000" b="1" spc="130" dirty="0"/>
              <a:t>OF</a:t>
            </a:r>
            <a:r>
              <a:rPr sz="3000" b="1" spc="-25" dirty="0"/>
              <a:t> </a:t>
            </a:r>
            <a:r>
              <a:rPr sz="3000" b="1" spc="-5" dirty="0"/>
              <a:t>IPC</a:t>
            </a:r>
            <a:r>
              <a:rPr sz="3000" b="1" spc="-40" dirty="0"/>
              <a:t> </a:t>
            </a:r>
            <a:r>
              <a:rPr sz="3000" b="1" spc="-130" dirty="0"/>
              <a:t>303</a:t>
            </a:r>
            <a:r>
              <a:rPr sz="3000" b="1" spc="-10" dirty="0"/>
              <a:t> </a:t>
            </a:r>
            <a:r>
              <a:rPr sz="3000" b="1" spc="35" dirty="0"/>
              <a:t>REPEALED</a:t>
            </a:r>
            <a:r>
              <a:rPr sz="3000" b="1" spc="-70" dirty="0"/>
              <a:t> </a:t>
            </a:r>
            <a:r>
              <a:rPr sz="3000" b="1" spc="145" dirty="0" smtClean="0"/>
              <a:t>IN</a:t>
            </a:r>
            <a:r>
              <a:rPr lang="en-US" sz="3000" b="1" spc="145" dirty="0"/>
              <a:t> </a:t>
            </a:r>
            <a:r>
              <a:rPr lang="en-US" sz="3000" spc="145" dirty="0" smtClean="0"/>
              <a:t/>
            </a:r>
            <a:br>
              <a:rPr lang="en-US" sz="3000" spc="145" dirty="0" smtClean="0"/>
            </a:br>
            <a:r>
              <a:rPr lang="en-IN" sz="3000" b="1" i="1" spc="-120" dirty="0" smtClean="0">
                <a:solidFill>
                  <a:srgbClr val="252525"/>
                </a:solidFill>
                <a:latin typeface="Times New Roman"/>
                <a:cs typeface="Times New Roman"/>
              </a:rPr>
              <a:t>MITHU </a:t>
            </a:r>
            <a:r>
              <a:rPr lang="en-IN" sz="3000" b="1" i="1" spc="-240" dirty="0">
                <a:solidFill>
                  <a:srgbClr val="252525"/>
                </a:solidFill>
                <a:latin typeface="Times New Roman"/>
                <a:cs typeface="Times New Roman"/>
              </a:rPr>
              <a:t>V. </a:t>
            </a:r>
            <a:r>
              <a:rPr lang="en-IN" sz="3000" b="1" i="1" spc="-145" dirty="0">
                <a:solidFill>
                  <a:srgbClr val="252525"/>
                </a:solidFill>
                <a:latin typeface="Times New Roman"/>
                <a:cs typeface="Times New Roman"/>
              </a:rPr>
              <a:t>STATE </a:t>
            </a:r>
            <a:r>
              <a:rPr lang="en-IN" sz="3000" b="1" i="1" spc="-265" dirty="0">
                <a:solidFill>
                  <a:srgbClr val="252525"/>
                </a:solidFill>
                <a:latin typeface="Times New Roman"/>
                <a:cs typeface="Times New Roman"/>
              </a:rPr>
              <a:t>OF  PUNJAB</a:t>
            </a:r>
            <a:r>
              <a:rPr lang="en-IN" sz="4000" b="1" i="1" dirty="0">
                <a:latin typeface="Times New Roman"/>
                <a:cs typeface="Times New Roman"/>
              </a:rPr>
              <a:t/>
            </a:r>
            <a:br>
              <a:rPr lang="en-IN" sz="4000" b="1" i="1" dirty="0">
                <a:latin typeface="Times New Roman"/>
                <a:cs typeface="Times New Roman"/>
              </a:rPr>
            </a:br>
            <a:endParaRPr sz="3800" b="1" i="1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74394" y="2566491"/>
            <a:ext cx="945261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104.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Whoever,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being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sentence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murder,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mean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remainder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of</a:t>
            </a:r>
            <a:r>
              <a:rPr sz="24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person’s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natural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life.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8709" y="3813759"/>
            <a:ext cx="6671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0269" algn="l"/>
                <a:tab pos="1402715" algn="l"/>
                <a:tab pos="2585720" algn="l"/>
                <a:tab pos="3420745" algn="l"/>
                <a:tab pos="3954779" algn="l"/>
                <a:tab pos="4600575" algn="l"/>
                <a:tab pos="5612765" algn="l"/>
                <a:tab pos="6182995" algn="l"/>
              </a:tabLst>
            </a:pPr>
            <a:r>
              <a:rPr sz="2400" i="1" spc="-204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2400" i="1" spc="-165" dirty="0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sz="2400" i="1" spc="-17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i="1" spc="-145" dirty="0">
                <a:solidFill>
                  <a:srgbClr val="252525"/>
                </a:solidFill>
                <a:latin typeface="Times New Roman"/>
                <a:cs typeface="Times New Roman"/>
              </a:rPr>
              <a:t>j</a:t>
            </a:r>
            <a:r>
              <a:rPr sz="2400" i="1" spc="-24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i="1" spc="-225" dirty="0">
                <a:solidFill>
                  <a:srgbClr val="252525"/>
                </a:solidFill>
                <a:latin typeface="Times New Roman"/>
                <a:cs typeface="Times New Roman"/>
              </a:rPr>
              <a:t>b</a:t>
            </a:r>
            <a:r>
              <a:rPr sz="24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Sup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eme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ou</a:t>
            </a:r>
            <a:r>
              <a:rPr sz="2400" spc="4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held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Se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ction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303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6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4394" y="3813759"/>
            <a:ext cx="9446260" cy="163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6850380" indent="-286385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86385" algn="l"/>
                <a:tab pos="299720" algn="l"/>
                <a:tab pos="688975" algn="l"/>
                <a:tab pos="1484630" algn="l"/>
                <a:tab pos="1731645" algn="l"/>
                <a:tab pos="2390140" algn="l"/>
              </a:tabLst>
            </a:pP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	</a:t>
            </a:r>
            <a:r>
              <a:rPr sz="2400" i="1" spc="-120" dirty="0">
                <a:solidFill>
                  <a:srgbClr val="252525"/>
                </a:solidFill>
                <a:latin typeface="Times New Roman"/>
                <a:cs typeface="Times New Roman"/>
              </a:rPr>
              <a:t>Mithu	</a:t>
            </a:r>
            <a:r>
              <a:rPr sz="2400" i="1" spc="-240" dirty="0">
                <a:solidFill>
                  <a:srgbClr val="252525"/>
                </a:solidFill>
                <a:latin typeface="Times New Roman"/>
                <a:cs typeface="Times New Roman"/>
              </a:rPr>
              <a:t>v	</a:t>
            </a:r>
            <a:r>
              <a:rPr sz="2400" i="1" spc="-145" dirty="0">
                <a:solidFill>
                  <a:srgbClr val="252525"/>
                </a:solidFill>
                <a:latin typeface="Times New Roman"/>
                <a:cs typeface="Times New Roman"/>
              </a:rPr>
              <a:t>State	</a:t>
            </a:r>
            <a:r>
              <a:rPr sz="2400" i="1" spc="-26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endParaRPr sz="2400" dirty="0">
              <a:latin typeface="Times New Roman"/>
              <a:cs typeface="Times New Roman"/>
            </a:endParaRPr>
          </a:p>
          <a:p>
            <a:pPr marR="6858634" algn="ctr">
              <a:lnSpc>
                <a:spcPct val="100000"/>
              </a:lnSpc>
              <a:spcBef>
                <a:spcPts val="5"/>
              </a:spcBef>
            </a:pP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unconstitutional.</a:t>
            </a:r>
            <a:endParaRPr sz="2400" dirty="0">
              <a:latin typeface="Times New Roman"/>
              <a:cs typeface="Times New Roman"/>
            </a:endParaRPr>
          </a:p>
          <a:p>
            <a:pPr marL="286385" indent="-286385">
              <a:lnSpc>
                <a:spcPct val="1000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86385" algn="l"/>
                <a:tab pos="299720" algn="l"/>
                <a:tab pos="8331834" algn="l"/>
                <a:tab pos="9048115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4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4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change</a:t>
            </a:r>
            <a:r>
              <a:rPr sz="24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4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alternate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saves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	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	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endParaRPr sz="2400" dirty="0">
              <a:latin typeface="Times New Roman"/>
              <a:cs typeface="Times New Roman"/>
            </a:endParaRPr>
          </a:p>
          <a:p>
            <a:pPr marR="7007859" algn="ctr">
              <a:lnSpc>
                <a:spcPct val="100000"/>
              </a:lnSpc>
            </a:pP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earlier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anomaly.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5155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4363" y="457580"/>
            <a:ext cx="9065260" cy="567055"/>
          </a:xfrm>
          <a:custGeom>
            <a:avLst/>
            <a:gdLst/>
            <a:ahLst/>
            <a:cxnLst/>
            <a:rect l="l" t="t" r="r" b="b"/>
            <a:pathLst>
              <a:path w="9065260" h="567055">
                <a:moveTo>
                  <a:pt x="9064752" y="0"/>
                </a:moveTo>
                <a:lnTo>
                  <a:pt x="0" y="0"/>
                </a:lnTo>
                <a:lnTo>
                  <a:pt x="0" y="566927"/>
                </a:lnTo>
                <a:lnTo>
                  <a:pt x="9064752" y="566927"/>
                </a:lnTo>
                <a:lnTo>
                  <a:pt x="9064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2297" y="468046"/>
            <a:ext cx="8948420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dirty="0">
                <a:solidFill>
                  <a:srgbClr val="202429"/>
                </a:solidFill>
                <a:latin typeface="Arial"/>
                <a:cs typeface="Arial"/>
              </a:rPr>
              <a:t>Culpable</a:t>
            </a:r>
            <a:r>
              <a:rPr sz="3000" b="1" spc="-6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02429"/>
                </a:solidFill>
                <a:latin typeface="Arial"/>
                <a:cs typeface="Arial"/>
              </a:rPr>
              <a:t>Homicide not</a:t>
            </a:r>
            <a:r>
              <a:rPr sz="3000" b="1" spc="-17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02429"/>
                </a:solidFill>
                <a:latin typeface="Arial"/>
                <a:cs typeface="Arial"/>
              </a:rPr>
              <a:t>Amounting</a:t>
            </a:r>
            <a:r>
              <a:rPr sz="3000" b="1" spc="-6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02429"/>
                </a:solidFill>
                <a:latin typeface="Arial"/>
                <a:cs typeface="Arial"/>
              </a:rPr>
              <a:t>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8291" y="1067180"/>
            <a:ext cx="10612582" cy="112851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55"/>
              </a:lnSpc>
            </a:pPr>
            <a:r>
              <a:rPr sz="3000" b="1" spc="-30" dirty="0" smtClean="0">
                <a:solidFill>
                  <a:srgbClr val="202429"/>
                </a:solidFill>
                <a:latin typeface="+mj-lt"/>
                <a:cs typeface="Arial"/>
              </a:rPr>
              <a:t>Murder,</a:t>
            </a:r>
            <a:r>
              <a:rPr sz="3000" b="1" spc="-35" dirty="0" smtClean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sz="3000" b="1" dirty="0" smtClean="0">
                <a:solidFill>
                  <a:srgbClr val="202429"/>
                </a:solidFill>
                <a:latin typeface="+mj-lt"/>
                <a:cs typeface="Arial"/>
              </a:rPr>
              <a:t>Punishment</a:t>
            </a:r>
            <a:r>
              <a:rPr sz="3000" b="1" spc="-60" dirty="0" smtClean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sz="3000" b="1" dirty="0" smtClean="0">
                <a:solidFill>
                  <a:srgbClr val="202429"/>
                </a:solidFill>
                <a:latin typeface="+mj-lt"/>
                <a:cs typeface="Arial"/>
              </a:rPr>
              <a:t>for</a:t>
            </a:r>
            <a:r>
              <a:rPr sz="3000" b="1" spc="-10" dirty="0" smtClean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sz="3000" b="1" spc="5" dirty="0" smtClean="0">
                <a:solidFill>
                  <a:srgbClr val="202429"/>
                </a:solidFill>
                <a:latin typeface="+mj-lt"/>
                <a:cs typeface="Arial"/>
              </a:rPr>
              <a:t>[Section</a:t>
            </a:r>
            <a:r>
              <a:rPr sz="3000" b="1" spc="-55" dirty="0" smtClean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sz="3000" b="1" spc="5" dirty="0" smtClean="0">
                <a:solidFill>
                  <a:srgbClr val="202429"/>
                </a:solidFill>
                <a:latin typeface="+mj-lt"/>
                <a:cs typeface="Arial"/>
              </a:rPr>
              <a:t>105</a:t>
            </a:r>
            <a:r>
              <a:rPr lang="en-US" sz="3000" b="1" spc="5" dirty="0" smtClean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lang="en-US" sz="3000" b="1" dirty="0">
                <a:solidFill>
                  <a:srgbClr val="202429"/>
                </a:solidFill>
                <a:latin typeface="+mj-lt"/>
                <a:cs typeface="Arial"/>
              </a:rPr>
              <a:t>of</a:t>
            </a:r>
            <a:r>
              <a:rPr lang="en-US" sz="3000" b="1" spc="-10" dirty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lang="en-US" sz="3000" b="1" dirty="0">
                <a:solidFill>
                  <a:srgbClr val="202429"/>
                </a:solidFill>
                <a:latin typeface="+mj-lt"/>
                <a:cs typeface="Arial"/>
              </a:rPr>
              <a:t>BNS/Section</a:t>
            </a:r>
            <a:r>
              <a:rPr lang="en-US" sz="3000" b="1" spc="-100" dirty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lang="en-US" sz="3000" b="1" spc="5" dirty="0">
                <a:solidFill>
                  <a:srgbClr val="202429"/>
                </a:solidFill>
                <a:latin typeface="+mj-lt"/>
                <a:cs typeface="Arial"/>
              </a:rPr>
              <a:t>304</a:t>
            </a:r>
            <a:r>
              <a:rPr lang="en-US" sz="3000" b="1" spc="-5" dirty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lang="en-US" sz="3000" b="1" dirty="0">
                <a:solidFill>
                  <a:srgbClr val="202429"/>
                </a:solidFill>
                <a:latin typeface="+mj-lt"/>
                <a:cs typeface="Arial"/>
              </a:rPr>
              <a:t>of</a:t>
            </a:r>
            <a:r>
              <a:rPr lang="en-US" sz="3000" b="1" spc="-10" dirty="0">
                <a:solidFill>
                  <a:srgbClr val="202429"/>
                </a:solidFill>
                <a:latin typeface="+mj-lt"/>
                <a:cs typeface="Arial"/>
              </a:rPr>
              <a:t> </a:t>
            </a:r>
            <a:r>
              <a:rPr lang="en-US" sz="3000" b="1" dirty="0">
                <a:solidFill>
                  <a:srgbClr val="202429"/>
                </a:solidFill>
                <a:latin typeface="+mj-lt"/>
                <a:cs typeface="Arial"/>
              </a:rPr>
              <a:t>IPC]</a:t>
            </a:r>
            <a:endParaRPr lang="en-US" sz="3000" dirty="0">
              <a:latin typeface="+mj-lt"/>
              <a:cs typeface="Arial"/>
            </a:endParaRPr>
          </a:p>
          <a:p>
            <a:pPr>
              <a:lnSpc>
                <a:spcPts val="4355"/>
              </a:lnSpc>
            </a:pPr>
            <a:endParaRPr sz="3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4394" y="2524125"/>
            <a:ext cx="9451340" cy="314706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11430" indent="-287020" algn="just">
              <a:lnSpc>
                <a:spcPct val="80100"/>
              </a:lnSpc>
              <a:spcBef>
                <a:spcPts val="570"/>
              </a:spcBef>
              <a:buClr>
                <a:srgbClr val="83992A"/>
              </a:buClr>
              <a:buSzPct val="115000"/>
              <a:buChar char="•"/>
              <a:tabLst>
                <a:tab pos="299720" algn="l"/>
              </a:tabLst>
            </a:pP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Section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105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substitutes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section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304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punishments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cases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Culpable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homicide</a:t>
            </a:r>
            <a:r>
              <a:rPr sz="2000" spc="1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not</a:t>
            </a:r>
            <a:r>
              <a:rPr sz="2000" spc="1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amounting</a:t>
            </a:r>
            <a:r>
              <a:rPr sz="2000" spc="1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000" spc="2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221F1F"/>
                </a:solidFill>
                <a:latin typeface="Arial MT"/>
                <a:cs typeface="Arial MT"/>
              </a:rPr>
              <a:t>Murder.</a:t>
            </a:r>
            <a:r>
              <a:rPr sz="2000" spc="1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It</a:t>
            </a:r>
            <a:r>
              <a:rPr sz="2000" spc="1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provides</a:t>
            </a:r>
            <a:r>
              <a:rPr sz="2000" spc="2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2000" spc="1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statutory</a:t>
            </a:r>
            <a:r>
              <a:rPr sz="2000" spc="1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minimum</a:t>
            </a:r>
            <a:r>
              <a:rPr sz="2000" spc="2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000" spc="2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5</a:t>
            </a:r>
            <a:r>
              <a:rPr sz="2000" spc="2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years </a:t>
            </a:r>
            <a:r>
              <a:rPr sz="2000" spc="-5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as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there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was</a:t>
            </a:r>
            <a:r>
              <a:rPr sz="2000" spc="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no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minimum</a:t>
            </a:r>
            <a:r>
              <a:rPr sz="20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punishments</a:t>
            </a:r>
            <a:r>
              <a:rPr sz="2000" spc="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earlier</a:t>
            </a:r>
            <a:r>
              <a:rPr sz="2000" spc="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2000" spc="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IPC</a:t>
            </a:r>
            <a:r>
              <a:rPr sz="2000" spc="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this</a:t>
            </a:r>
            <a:r>
              <a:rPr sz="2000" spc="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case.</a:t>
            </a:r>
            <a:endParaRPr sz="2000" dirty="0">
              <a:latin typeface="Arial MT"/>
              <a:cs typeface="Arial MT"/>
            </a:endParaRPr>
          </a:p>
          <a:p>
            <a:pPr marL="299085" marR="5080" indent="-287020" algn="just">
              <a:lnSpc>
                <a:spcPct val="799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  <a:tab pos="1713864" algn="l"/>
                <a:tab pos="3070225" algn="l"/>
                <a:tab pos="4088765" algn="l"/>
                <a:tab pos="5021580" algn="l"/>
                <a:tab pos="6335395" algn="l"/>
                <a:tab pos="7298690" algn="l"/>
                <a:tab pos="8725535" algn="l"/>
              </a:tabLst>
            </a:pPr>
            <a:r>
              <a:rPr sz="2000" b="1" spc="-5" dirty="0">
                <a:solidFill>
                  <a:srgbClr val="221F1F"/>
                </a:solidFill>
                <a:latin typeface="Arial"/>
                <a:cs typeface="Arial"/>
              </a:rPr>
              <a:t>Section </a:t>
            </a:r>
            <a:r>
              <a:rPr sz="2000" b="1" dirty="0">
                <a:solidFill>
                  <a:srgbClr val="221F1F"/>
                </a:solidFill>
                <a:latin typeface="Arial"/>
                <a:cs typeface="Arial"/>
              </a:rPr>
              <a:t>105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Whoever commits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culpable homicide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not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amounting to </a:t>
            </a:r>
            <a:r>
              <a:rPr sz="2000" spc="-20" dirty="0">
                <a:solidFill>
                  <a:srgbClr val="221F1F"/>
                </a:solidFill>
                <a:latin typeface="Arial MT"/>
                <a:cs typeface="Arial MT"/>
              </a:rPr>
              <a:t>murder,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000" spc="-5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punished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imprisonment for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life,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imprisonment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of either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description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term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which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not be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less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than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five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years but which </a:t>
            </a:r>
            <a:r>
              <a:rPr sz="2000" spc="10" dirty="0">
                <a:solidFill>
                  <a:srgbClr val="221F1F"/>
                </a:solidFill>
                <a:latin typeface="Arial MT"/>
                <a:cs typeface="Arial MT"/>
              </a:rPr>
              <a:t>may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extend to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ten years,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and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also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liable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fine,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if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the act 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by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death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is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caused</a:t>
            </a:r>
            <a:r>
              <a:rPr sz="2000" spc="5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is</a:t>
            </a:r>
            <a:r>
              <a:rPr sz="2000" spc="5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done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intention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causing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death, or of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causing such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bodily injury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as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likely 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spc="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cause death;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imprisonment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either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description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 term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which </a:t>
            </a:r>
            <a:r>
              <a:rPr sz="2000" spc="10" dirty="0">
                <a:solidFill>
                  <a:srgbClr val="221F1F"/>
                </a:solidFill>
                <a:latin typeface="Arial MT"/>
                <a:cs typeface="Arial MT"/>
              </a:rPr>
              <a:t>may 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extend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ten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years and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with fine,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if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the act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done 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knowledge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that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it </a:t>
            </a:r>
            <a:r>
              <a:rPr sz="2000" spc="-20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likely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cause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death,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but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without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any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intention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cause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death,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cause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such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bo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dil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n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j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2000" spc="4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2000" spc="25" dirty="0">
                <a:solidFill>
                  <a:srgbClr val="221F1F"/>
                </a:solidFill>
                <a:latin typeface="Arial MT"/>
                <a:cs typeface="Arial MT"/>
              </a:rPr>
              <a:t>k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c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h.</a:t>
            </a:r>
            <a:endParaRPr sz="20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508304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2" y="1011459"/>
            <a:ext cx="9601196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10"/>
              </a:spcBef>
            </a:pPr>
            <a:r>
              <a:rPr sz="4000" spc="-50" dirty="0"/>
              <a:t>CAUSING</a:t>
            </a:r>
            <a:r>
              <a:rPr sz="4000" spc="-55" dirty="0"/>
              <a:t> </a:t>
            </a:r>
            <a:r>
              <a:rPr sz="4000" spc="55" dirty="0"/>
              <a:t>DEATH</a:t>
            </a:r>
            <a:r>
              <a:rPr sz="4000" spc="-40" dirty="0"/>
              <a:t> </a:t>
            </a:r>
            <a:r>
              <a:rPr sz="4000" spc="-229" dirty="0"/>
              <a:t>BY</a:t>
            </a:r>
            <a:r>
              <a:rPr sz="4000" spc="-15" dirty="0"/>
              <a:t> </a:t>
            </a:r>
            <a:r>
              <a:rPr sz="4000" spc="85" dirty="0"/>
              <a:t>NEGLIGENCE:</a:t>
            </a:r>
            <a:r>
              <a:rPr sz="4000" spc="-90" dirty="0"/>
              <a:t> </a:t>
            </a:r>
            <a:r>
              <a:rPr sz="4000" dirty="0"/>
              <a:t>Hit</a:t>
            </a:r>
          </a:p>
          <a:p>
            <a:pPr marL="4445" algn="ctr">
              <a:lnSpc>
                <a:spcPct val="100000"/>
              </a:lnSpc>
            </a:pPr>
            <a:r>
              <a:rPr sz="4000" spc="-35" dirty="0"/>
              <a:t>and</a:t>
            </a:r>
            <a:r>
              <a:rPr sz="4000" spc="-20" dirty="0"/>
              <a:t> </a:t>
            </a:r>
            <a:r>
              <a:rPr sz="4000" spc="-95" dirty="0"/>
              <a:t>Run</a:t>
            </a:r>
            <a:r>
              <a:rPr sz="4000" spc="-40" dirty="0"/>
              <a:t> </a:t>
            </a:r>
            <a:r>
              <a:rPr sz="4000" spc="-110" dirty="0"/>
              <a:t>cases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459499"/>
            <a:ext cx="9449435" cy="303657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7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provision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kept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abeyance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time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being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0000"/>
              </a:lnSpc>
              <a:spcBef>
                <a:spcPts val="100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9720" algn="l"/>
                <a:tab pos="1768475" algn="l"/>
                <a:tab pos="3311525" algn="l"/>
                <a:tab pos="4811395" algn="l"/>
                <a:tab pos="6170930" algn="l"/>
                <a:tab pos="7765415" algn="l"/>
                <a:tab pos="9070340" algn="l"/>
              </a:tabLst>
            </a:pPr>
            <a:r>
              <a:rPr sz="1500" b="1" dirty="0">
                <a:solidFill>
                  <a:srgbClr val="221F1F"/>
                </a:solidFill>
                <a:latin typeface="Arial"/>
                <a:cs typeface="Arial"/>
              </a:rPr>
              <a:t>106.</a:t>
            </a:r>
            <a:r>
              <a:rPr sz="1500" b="1" spc="4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500" i="1" dirty="0">
                <a:solidFill>
                  <a:srgbClr val="221F1F"/>
                </a:solidFill>
                <a:latin typeface="Arial"/>
                <a:cs typeface="Arial"/>
              </a:rPr>
              <a:t>1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Whoever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causes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death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person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doing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rash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   negligent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act</a:t>
            </a:r>
            <a:r>
              <a:rPr sz="1500" spc="8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not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amounting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culpable   homicide, 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shall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   punished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40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of    either   description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for  a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term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may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extend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five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shall  also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liable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fine;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if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such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act   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done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1500" spc="4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4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registered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practitioner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while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performing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   procedure,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he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shall   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punished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8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either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description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for   a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term   which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may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extend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 </a:t>
            </a:r>
            <a:r>
              <a:rPr sz="1500" spc="-15" dirty="0">
                <a:solidFill>
                  <a:srgbClr val="221F1F"/>
                </a:solidFill>
                <a:latin typeface="Arial MT"/>
                <a:cs typeface="Arial MT"/>
              </a:rPr>
              <a:t>two</a:t>
            </a:r>
            <a:r>
              <a:rPr sz="1500" spc="7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years,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h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all	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b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liab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f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ine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.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2050">
              <a:latin typeface="Arial MT"/>
              <a:cs typeface="Arial MT"/>
            </a:endParaRPr>
          </a:p>
          <a:p>
            <a:pPr marL="299085" marR="4445" indent="-287020" algn="just">
              <a:lnSpc>
                <a:spcPct val="80100"/>
              </a:lnSpc>
              <a:buClr>
                <a:srgbClr val="83992A"/>
              </a:buClr>
              <a:buSzPct val="113333"/>
              <a:buChar char="•"/>
              <a:tabLst>
                <a:tab pos="299720" algn="l"/>
              </a:tabLst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Explanation.—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For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the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purposes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this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sub-section,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“registered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medical  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practitioner”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means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a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practitioner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221F1F"/>
                </a:solidFill>
                <a:latin typeface="Arial MT"/>
                <a:cs typeface="Arial MT"/>
              </a:rPr>
              <a:t>who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possesses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 any medical qualification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recognised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National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 Commission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Act,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2019 and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whose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name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has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been entered in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National Medical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Register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or a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State</a:t>
            </a:r>
            <a:r>
              <a:rPr sz="15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Medical</a:t>
            </a:r>
            <a:r>
              <a:rPr sz="15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Register</a:t>
            </a:r>
            <a:r>
              <a:rPr sz="15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15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that</a:t>
            </a:r>
            <a:r>
              <a:rPr sz="1500" spc="-11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Act.</a:t>
            </a:r>
            <a:endParaRPr sz="1500">
              <a:latin typeface="Arial MT"/>
              <a:cs typeface="Arial MT"/>
            </a:endParaRPr>
          </a:p>
          <a:p>
            <a:pPr marR="179070" algn="ctr">
              <a:lnSpc>
                <a:spcPct val="100000"/>
              </a:lnSpc>
              <a:spcBef>
                <a:spcPts val="254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83778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948178"/>
            <a:ext cx="9447530" cy="272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2400" i="1" spc="-5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Whoever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causes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death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person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rash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and</a:t>
            </a:r>
            <a:r>
              <a:rPr sz="2400" spc="6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negligent </a:t>
            </a:r>
            <a:r>
              <a:rPr sz="2400" spc="-6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driving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vehicle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not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amounting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culpable homicide,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and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escapes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without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reporting it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 police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officer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 Magistrate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soon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after the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incident,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punished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2400" spc="6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either description </a:t>
            </a:r>
            <a:r>
              <a:rPr sz="2400" spc="-2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6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term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2400" spc="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may</a:t>
            </a:r>
            <a:r>
              <a:rPr sz="24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extend</a:t>
            </a:r>
            <a:r>
              <a:rPr sz="2400" spc="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ten</a:t>
            </a:r>
            <a:r>
              <a:rPr sz="24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24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also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liable</a:t>
            </a:r>
            <a:r>
              <a:rPr sz="24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fine.</a:t>
            </a:r>
            <a:endParaRPr sz="2400">
              <a:latin typeface="Arial MT"/>
              <a:cs typeface="Arial MT"/>
            </a:endParaRPr>
          </a:p>
          <a:p>
            <a:pPr marL="12700" marR="5080" algn="just">
              <a:lnSpc>
                <a:spcPts val="2780"/>
              </a:lnSpc>
              <a:spcBef>
                <a:spcPts val="1355"/>
              </a:spcBef>
            </a:pP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The Courts have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been using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section 304 in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certain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cases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Hit and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Run</a:t>
            </a:r>
            <a:r>
              <a:rPr sz="24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24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order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4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meet</a:t>
            </a:r>
            <a:r>
              <a:rPr sz="24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the</a:t>
            </a:r>
            <a:r>
              <a:rPr sz="24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ends</a:t>
            </a:r>
            <a:r>
              <a:rPr sz="24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4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justice.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719238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8577" y="1244041"/>
            <a:ext cx="75107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87775" algn="l"/>
              </a:tabLst>
            </a:pPr>
            <a:r>
              <a:rPr sz="4400" spc="-55" dirty="0"/>
              <a:t>New</a:t>
            </a:r>
            <a:r>
              <a:rPr sz="4400" spc="10" dirty="0"/>
              <a:t> </a:t>
            </a:r>
            <a:r>
              <a:rPr sz="4400" spc="-35" dirty="0"/>
              <a:t>Offence</a:t>
            </a:r>
            <a:r>
              <a:rPr sz="4400" spc="75" dirty="0"/>
              <a:t> </a:t>
            </a:r>
            <a:r>
              <a:rPr sz="4400" spc="-5" dirty="0"/>
              <a:t>of	</a:t>
            </a:r>
            <a:r>
              <a:rPr sz="4400" spc="-60" dirty="0"/>
              <a:t>Organised</a:t>
            </a:r>
            <a:r>
              <a:rPr sz="4400" spc="-15" dirty="0"/>
              <a:t> </a:t>
            </a:r>
            <a:r>
              <a:rPr sz="4400" spc="-110" dirty="0"/>
              <a:t>Crime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84780"/>
            <a:ext cx="9450705" cy="255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888"/>
              <a:buFont typeface="Arial MT"/>
              <a:buChar char="•"/>
              <a:tabLst>
                <a:tab pos="299720" algn="l"/>
              </a:tabLst>
            </a:pPr>
            <a:r>
              <a:rPr sz="1800" b="1" spc="-50" dirty="0">
                <a:solidFill>
                  <a:srgbClr val="221F1F"/>
                </a:solidFill>
                <a:latin typeface="Arial"/>
                <a:cs typeface="Arial"/>
              </a:rPr>
              <a:t>111.</a:t>
            </a:r>
            <a:r>
              <a:rPr sz="1800" b="1" spc="40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1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1800" spc="5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800" spc="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continuing</a:t>
            </a:r>
            <a:r>
              <a:rPr sz="1800" spc="4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unlawful</a:t>
            </a:r>
            <a:r>
              <a:rPr sz="1800" spc="9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activity</a:t>
            </a:r>
            <a:r>
              <a:rPr sz="1800" spc="9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including</a:t>
            </a:r>
            <a:r>
              <a:rPr sz="1800" spc="96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kidnapping,</a:t>
            </a:r>
            <a:r>
              <a:rPr sz="1800" spc="9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221F1F"/>
                </a:solidFill>
                <a:latin typeface="Arial MT"/>
                <a:cs typeface="Arial MT"/>
              </a:rPr>
              <a:t>robbery,</a:t>
            </a:r>
            <a:r>
              <a:rPr sz="1800" spc="9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vehicle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theft,</a:t>
            </a:r>
            <a:r>
              <a:rPr sz="1800" spc="1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extortion,</a:t>
            </a:r>
            <a:r>
              <a:rPr sz="1800" spc="1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land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grabbing,</a:t>
            </a:r>
            <a:r>
              <a:rPr sz="1800" spc="1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contract</a:t>
            </a:r>
            <a:r>
              <a:rPr sz="1800" spc="1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killing,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economic</a:t>
            </a:r>
            <a:r>
              <a:rPr sz="1800" spc="1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offence,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cyber-crimes,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trafficking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persons, drugs, weapons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illicit goods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services,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human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trafficking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for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prostitution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ransom, by any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person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a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group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persons acting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in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concert, singly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-25" dirty="0">
                <a:solidFill>
                  <a:srgbClr val="221F1F"/>
                </a:solidFill>
                <a:latin typeface="Arial MT"/>
                <a:cs typeface="Arial MT"/>
              </a:rPr>
              <a:t>jointly,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either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as a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member</a:t>
            </a:r>
            <a:r>
              <a:rPr sz="1800" spc="4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4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an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crime</a:t>
            </a:r>
            <a:r>
              <a:rPr sz="1800" spc="4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syndicate</a:t>
            </a:r>
            <a:r>
              <a:rPr sz="1800" spc="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800" spc="4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on</a:t>
            </a:r>
            <a:r>
              <a:rPr sz="1800" spc="4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behalf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such</a:t>
            </a:r>
            <a:r>
              <a:rPr sz="1800" spc="4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syndicate,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1800" spc="4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use</a:t>
            </a:r>
            <a:r>
              <a:rPr sz="1800" spc="4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  <a:p>
            <a:pPr marL="283210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violence,</a:t>
            </a:r>
            <a:endParaRPr sz="1800">
              <a:latin typeface="Arial MT"/>
              <a:cs typeface="Arial MT"/>
            </a:endParaRPr>
          </a:p>
          <a:p>
            <a:pPr marL="299085" marR="698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threat</a:t>
            </a:r>
            <a:r>
              <a:rPr sz="1800" spc="1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1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violence,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intimidation,</a:t>
            </a:r>
            <a:r>
              <a:rPr sz="1800" spc="1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coercion,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800" spc="1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other</a:t>
            </a:r>
            <a:r>
              <a:rPr sz="1800" spc="1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unlawful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means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1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obtain</a:t>
            </a:r>
            <a:r>
              <a:rPr sz="1800" spc="1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direct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endParaRPr sz="1800">
              <a:latin typeface="Arial MT"/>
              <a:cs typeface="Arial MT"/>
            </a:endParaRPr>
          </a:p>
          <a:p>
            <a:pPr marL="285115" algn="ctr">
              <a:lnSpc>
                <a:spcPct val="100000"/>
              </a:lnSpc>
              <a:spcBef>
                <a:spcPts val="45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indirect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material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benefit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including</a:t>
            </a:r>
            <a:r>
              <a:rPr sz="1800" spc="4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financial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benefit,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constitute</a:t>
            </a:r>
            <a:r>
              <a:rPr sz="1800" spc="4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crime.</a:t>
            </a:r>
            <a:endParaRPr sz="18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132934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85778"/>
            <a:ext cx="9444355" cy="299656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6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Explanation.—For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purposes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sub-section,––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84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(i)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“organised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crime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syndicate”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means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group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two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more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persons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who,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840"/>
              </a:spcBef>
            </a:pP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acting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0" dirty="0">
                <a:solidFill>
                  <a:srgbClr val="252525"/>
                </a:solidFill>
                <a:latin typeface="Times New Roman"/>
                <a:cs typeface="Times New Roman"/>
              </a:rPr>
              <a:t>singly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jointly,</a:t>
            </a:r>
            <a:r>
              <a:rPr sz="2000" spc="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syndicate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gang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indulge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continuing</a:t>
            </a:r>
            <a:r>
              <a:rPr sz="2000" spc="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unlawful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activity;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90" dirty="0">
                <a:solidFill>
                  <a:srgbClr val="252525"/>
                </a:solidFill>
                <a:latin typeface="Times New Roman"/>
                <a:cs typeface="Times New Roman"/>
              </a:rPr>
              <a:t>(ii)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“continuing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unlawful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activity”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means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activity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prohibited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10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 a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cognizable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punishable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three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more,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undertaken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person,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singly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jointly,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member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organised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crime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syndicate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oron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behalf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syndicate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respect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more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charge-sheets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filed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before</a:t>
            </a:r>
            <a:r>
              <a:rPr sz="2000" spc="45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competent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Court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within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preceding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period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ten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Court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taken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cognizance</a:t>
            </a:r>
            <a:r>
              <a:rPr sz="20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offence,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includes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economic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offence;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3249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66491"/>
            <a:ext cx="22313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  <a:tab pos="927100" algn="l"/>
              </a:tabLst>
            </a:pP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(iii)	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“economic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9525" y="2566491"/>
            <a:ext cx="1049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84826" y="2566491"/>
            <a:ext cx="9899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includes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5991" y="2566491"/>
            <a:ext cx="9804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criminal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1061" y="2566491"/>
            <a:ext cx="812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breach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5570" y="2566491"/>
            <a:ext cx="1172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	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spc="7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t,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0905" y="2932938"/>
            <a:ext cx="8074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9439" algn="l"/>
                <a:tab pos="2366010" algn="l"/>
                <a:tab pos="4387215" algn="l"/>
                <a:tab pos="5902325" algn="l"/>
                <a:tab pos="6539865" algn="l"/>
              </a:tabLst>
            </a:pP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counterfeiting	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	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currency-notes,	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bank-notes	and	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Government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92665" y="2566491"/>
            <a:ext cx="931544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f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385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marL="33655">
              <a:lnSpc>
                <a:spcPct val="100000"/>
              </a:lnSpc>
              <a:spcBef>
                <a:spcPts val="5"/>
              </a:spcBef>
            </a:pP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stamps,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60905" y="3298393"/>
            <a:ext cx="916241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hawala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transaction,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mass-marketing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fraud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running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scheme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defraud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several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persons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doing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manner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view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defraud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bank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financial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institution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other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institution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organisation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obtaining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monetary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benefits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form.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081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76351"/>
            <a:ext cx="9449435" cy="297624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81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(2)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Whoever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commits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organised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crime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shall,—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(a)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if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resulted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person, be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liable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ten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lakh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rupees;</a:t>
            </a:r>
            <a:endParaRPr sz="24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(b)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other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case,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years</a:t>
            </a:r>
            <a:r>
              <a:rPr sz="24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400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liable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than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lakh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rupees.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7119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2896" y="1244041"/>
            <a:ext cx="496697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05" dirty="0"/>
              <a:t>Petty</a:t>
            </a:r>
            <a:r>
              <a:rPr sz="4400" spc="35" dirty="0"/>
              <a:t> </a:t>
            </a:r>
            <a:r>
              <a:rPr sz="4400" spc="-60" dirty="0"/>
              <a:t>Organised</a:t>
            </a:r>
            <a:r>
              <a:rPr sz="4400" spc="10" dirty="0"/>
              <a:t> </a:t>
            </a:r>
            <a:r>
              <a:rPr sz="4400" spc="-110" dirty="0"/>
              <a:t>Crime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84780"/>
            <a:ext cx="9436100" cy="3377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07010" indent="-28702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888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b="1" spc="-25" dirty="0">
                <a:solidFill>
                  <a:srgbClr val="221F1F"/>
                </a:solidFill>
                <a:latin typeface="Arial"/>
                <a:cs typeface="Arial"/>
              </a:rPr>
              <a:t>112.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1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)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Whoever,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being a member of a group or gang, either singly or </a:t>
            </a:r>
            <a:r>
              <a:rPr sz="1800" spc="-20" dirty="0">
                <a:solidFill>
                  <a:srgbClr val="221F1F"/>
                </a:solidFill>
                <a:latin typeface="Arial MT"/>
                <a:cs typeface="Arial MT"/>
              </a:rPr>
              <a:t>jointly,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commits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any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act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 of theft,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snatching,</a:t>
            </a:r>
            <a:r>
              <a:rPr sz="18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cheating,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unauthorised</a:t>
            </a:r>
            <a:r>
              <a:rPr sz="18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selling</a:t>
            </a:r>
            <a:r>
              <a:rPr sz="1800" spc="-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tickets,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unauthorised</a:t>
            </a:r>
            <a:r>
              <a:rPr sz="1800" spc="-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betting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gambling,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selling of public examination question papers or any other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similar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criminal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act,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is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said</a:t>
            </a:r>
            <a:r>
              <a:rPr sz="1800" spc="-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commit</a:t>
            </a:r>
            <a:r>
              <a:rPr sz="1800" spc="-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petty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-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crime.</a:t>
            </a:r>
            <a:endParaRPr sz="1800">
              <a:latin typeface="Arial MT"/>
              <a:cs typeface="Arial MT"/>
            </a:endParaRPr>
          </a:p>
          <a:p>
            <a:pPr marL="299085" marR="683260">
              <a:lnSpc>
                <a:spcPct val="100000"/>
              </a:lnSpc>
            </a:pP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Explanation.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—For the purposes of this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sub-section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"theft" includes trick theft, theft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from vehicle,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dwelling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house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business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premises,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cargo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theft,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pick pocketing,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through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card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skimming,</a:t>
            </a:r>
            <a:r>
              <a:rPr sz="18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shoplifting</a:t>
            </a:r>
            <a:r>
              <a:rPr sz="1800" spc="-8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-1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Automated</a:t>
            </a:r>
            <a:r>
              <a:rPr sz="1800" spc="-8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Teller</a:t>
            </a:r>
            <a:r>
              <a:rPr sz="18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Machine.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Whoever</a:t>
            </a:r>
            <a:r>
              <a:rPr sz="18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commits</a:t>
            </a:r>
            <a:r>
              <a:rPr sz="18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any petty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-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crime shall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 punished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8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18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term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which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not</a:t>
            </a:r>
            <a:r>
              <a:rPr sz="18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less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than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one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year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but</a:t>
            </a:r>
            <a:r>
              <a:rPr sz="18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may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extend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seven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459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8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also</a:t>
            </a:r>
            <a:r>
              <a:rPr sz="1800" spc="-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liable</a:t>
            </a:r>
            <a:r>
              <a:rPr sz="1800" spc="-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fine.</a:t>
            </a:r>
            <a:endParaRPr sz="18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010637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0" y="1244041"/>
            <a:ext cx="60445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0" dirty="0"/>
              <a:t>Terrorist</a:t>
            </a:r>
            <a:r>
              <a:rPr sz="4400" spc="-5" dirty="0"/>
              <a:t> </a:t>
            </a:r>
            <a:r>
              <a:rPr sz="4400" spc="-140" dirty="0"/>
              <a:t>Act:</a:t>
            </a:r>
            <a:r>
              <a:rPr sz="4400" spc="10" dirty="0"/>
              <a:t> </a:t>
            </a:r>
            <a:r>
              <a:rPr sz="4400" spc="-55" dirty="0"/>
              <a:t>New</a:t>
            </a:r>
            <a:r>
              <a:rPr sz="4400" spc="-5" dirty="0"/>
              <a:t> </a:t>
            </a:r>
            <a:r>
              <a:rPr sz="4400" spc="-35" dirty="0"/>
              <a:t>Offence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474317"/>
            <a:ext cx="9450705" cy="305498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56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113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Terrorist</a:t>
            </a:r>
            <a:r>
              <a:rPr sz="24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Explanation.—For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removal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doubts,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hereby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declared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400" spc="6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officer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below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rank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Superintendent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Police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decide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whether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register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case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Unlawful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Activities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(Prevention)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Act,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1967.</a:t>
            </a:r>
            <a:endParaRPr sz="24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901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Issues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Overlap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160" dirty="0">
                <a:solidFill>
                  <a:srgbClr val="252525"/>
                </a:solidFill>
                <a:latin typeface="Times New Roman"/>
                <a:cs typeface="Times New Roman"/>
              </a:rPr>
              <a:t>UAPA</a:t>
            </a:r>
            <a:r>
              <a:rPr sz="2400" spc="-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(General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later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time,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prevails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over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earlier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Special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if</a:t>
            </a:r>
            <a:r>
              <a:rPr sz="24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clearly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directly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supersedes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said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Special </a:t>
            </a:r>
            <a:r>
              <a:rPr sz="2400" spc="-170" dirty="0">
                <a:solidFill>
                  <a:srgbClr val="252525"/>
                </a:solidFill>
                <a:latin typeface="Times New Roman"/>
                <a:cs typeface="Times New Roman"/>
              </a:rPr>
              <a:t>Law,</a:t>
            </a:r>
            <a:r>
              <a:rPr sz="2400" spc="2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R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85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ghun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v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State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 </a:t>
            </a:r>
            <a:r>
              <a:rPr sz="2400" spc="-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5" dirty="0">
                <a:solidFill>
                  <a:srgbClr val="252525"/>
                </a:solidFill>
                <a:latin typeface="Times New Roman"/>
                <a:cs typeface="Times New Roman"/>
              </a:rPr>
              <a:t>K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taka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1991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spc="-14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44512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66491"/>
            <a:ext cx="9447530" cy="2953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new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provision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117(3)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introduced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2023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stringent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such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acts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grievous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hurt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results</a:t>
            </a:r>
            <a:r>
              <a:rPr sz="2400" spc="5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persistent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vegetative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state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permanent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disability.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If</a:t>
            </a:r>
            <a:r>
              <a:rPr sz="2400" spc="6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grievous</a:t>
            </a:r>
            <a:r>
              <a:rPr sz="2400" spc="4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hurt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resulting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persistent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vegetative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state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permanent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disability,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will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attract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higher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rigorous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ten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(remainder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6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person’s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natural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life)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against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up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seven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only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grievous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hurt.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518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7200" y="1244041"/>
            <a:ext cx="61969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5" dirty="0"/>
              <a:t>Sedition</a:t>
            </a:r>
            <a:r>
              <a:rPr sz="4400" spc="40" dirty="0"/>
              <a:t> </a:t>
            </a:r>
            <a:r>
              <a:rPr sz="4400" spc="35" dirty="0"/>
              <a:t>no</a:t>
            </a:r>
            <a:r>
              <a:rPr sz="4400" spc="-5" dirty="0"/>
              <a:t> </a:t>
            </a:r>
            <a:r>
              <a:rPr sz="4400" spc="-35" dirty="0"/>
              <a:t>more</a:t>
            </a:r>
            <a:r>
              <a:rPr sz="4400" dirty="0"/>
              <a:t> </a:t>
            </a:r>
            <a:r>
              <a:rPr sz="4400" spc="-70" dirty="0"/>
              <a:t>an</a:t>
            </a:r>
            <a:r>
              <a:rPr sz="4400" spc="-5" dirty="0"/>
              <a:t> </a:t>
            </a:r>
            <a:r>
              <a:rPr sz="4400" spc="-65" dirty="0"/>
              <a:t>offence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23594" y="2521076"/>
            <a:ext cx="9561195" cy="328739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49885" marR="68580" indent="-287020" algn="just">
              <a:lnSpc>
                <a:spcPct val="801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3505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124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relating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sedition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argued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misused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deleted in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2023.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Even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though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Commision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120" dirty="0">
                <a:solidFill>
                  <a:srgbClr val="252525"/>
                </a:solidFill>
                <a:latin typeface="Times New Roman"/>
                <a:cs typeface="Times New Roman"/>
              </a:rPr>
              <a:t>it’s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279</a:t>
            </a:r>
            <a:r>
              <a:rPr sz="2025" spc="-60" baseline="24691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025" spc="-52" baseline="2469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Report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argued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retaining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provision.</a:t>
            </a:r>
            <a:endParaRPr sz="2000">
              <a:latin typeface="Times New Roman"/>
              <a:cs typeface="Times New Roman"/>
            </a:endParaRPr>
          </a:p>
          <a:p>
            <a:pPr marL="349885" marR="71120" indent="-287020" algn="just">
              <a:lnSpc>
                <a:spcPct val="80100"/>
              </a:lnSpc>
              <a:spcBef>
                <a:spcPts val="107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3505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Supreme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Court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India,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S.G.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Vombatkere </a:t>
            </a:r>
            <a:r>
              <a:rPr sz="2000" spc="-175" dirty="0">
                <a:solidFill>
                  <a:srgbClr val="252525"/>
                </a:solidFill>
                <a:latin typeface="Times New Roman"/>
                <a:cs typeface="Times New Roman"/>
              </a:rPr>
              <a:t>v.</a:t>
            </a:r>
            <a:r>
              <a:rPr sz="2000" spc="-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Union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000" spc="-135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11, 2022,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had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directed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all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State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governments and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central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government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keep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abeyance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all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pending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trials,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 appeals,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proceedings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regard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124A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3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prima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facie</a:t>
            </a:r>
            <a:r>
              <a:rPr sz="2000" spc="3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it felt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tune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current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social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milieu.</a:t>
            </a:r>
            <a:endParaRPr sz="2000">
              <a:latin typeface="Times New Roman"/>
              <a:cs typeface="Times New Roman"/>
            </a:endParaRPr>
          </a:p>
          <a:p>
            <a:pPr marL="349885" marR="68580" indent="-287020" algn="just">
              <a:lnSpc>
                <a:spcPct val="801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350520" algn="l"/>
              </a:tabLst>
            </a:pP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new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acts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secession,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armed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rebellion,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subversive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activities,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separatist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activities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endangering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sovereignty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unity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integrity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added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punishable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152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2023. 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this section,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exciting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attempt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excite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acts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mentioned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hereinabove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punishable 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extendable 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seven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00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life.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9755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39365"/>
            <a:ext cx="17462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9085" algn="l"/>
                <a:tab pos="299720" algn="l"/>
                <a:tab pos="923925" algn="l"/>
              </a:tabLst>
            </a:pPr>
            <a:r>
              <a:rPr sz="1500" b="1" dirty="0">
                <a:solidFill>
                  <a:srgbClr val="221F1F"/>
                </a:solidFill>
                <a:latin typeface="Arial"/>
                <a:cs typeface="Arial"/>
              </a:rPr>
              <a:t>15</a:t>
            </a:r>
            <a:r>
              <a:rPr sz="1500" b="1" spc="5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1500" b="1" dirty="0">
                <a:solidFill>
                  <a:srgbClr val="221F1F"/>
                </a:solidFill>
                <a:latin typeface="Arial"/>
                <a:cs typeface="Arial"/>
              </a:rPr>
              <a:t>.	</a:t>
            </a:r>
            <a:r>
              <a:rPr sz="1500" spc="40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h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v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10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3180" y="2539365"/>
            <a:ext cx="747204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94740" algn="l"/>
                <a:tab pos="1518285" algn="l"/>
                <a:tab pos="2655570" algn="l"/>
                <a:tab pos="3112770" algn="l"/>
                <a:tab pos="3930015" algn="l"/>
                <a:tab pos="4661535" algn="l"/>
                <a:tab pos="5533390" algn="l"/>
                <a:tab pos="5960745" algn="l"/>
                <a:tab pos="6829425" algn="l"/>
                <a:tab pos="7256145" algn="l"/>
              </a:tabLst>
            </a:pP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rp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ely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or	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k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no</a:t>
            </a:r>
            <a:r>
              <a:rPr sz="1500" spc="-60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ing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1500" spc="-130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	b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-55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ord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h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	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k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en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or	</a:t>
            </a:r>
            <a:r>
              <a:rPr sz="1500" spc="-55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ri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en,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or	by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60905" y="2721940"/>
            <a:ext cx="9164955" cy="9886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475"/>
              </a:spcBef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signs,</a:t>
            </a:r>
            <a:r>
              <a:rPr sz="1500" spc="4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visible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representation,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8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electronic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communication   or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use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of   financial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mean,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otherwise,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excites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attempts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excite,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secession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armed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rebellion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subversive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activities,</a:t>
            </a:r>
            <a:r>
              <a:rPr sz="1500" spc="8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   encourages   feelings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separatist 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activities</a:t>
            </a:r>
            <a:r>
              <a:rPr sz="1500" spc="40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   endangers    sovereignty   or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unity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integrity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India;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indulges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commits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such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act</a:t>
            </a:r>
            <a:r>
              <a:rPr sz="1500" spc="8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shall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punished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life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may</a:t>
            </a:r>
            <a:r>
              <a:rPr sz="1500" spc="3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extend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seven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also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0905" y="3637279"/>
            <a:ext cx="221361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20"/>
              </a:lnSpc>
              <a:spcBef>
                <a:spcPts val="110"/>
              </a:spcBef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endParaRPr sz="1500">
              <a:latin typeface="Arial MT"/>
              <a:cs typeface="Arial MT"/>
            </a:endParaRPr>
          </a:p>
          <a:p>
            <a:pPr marL="12700">
              <a:lnSpc>
                <a:spcPts val="1620"/>
              </a:lnSpc>
            </a:pPr>
            <a:r>
              <a:rPr sz="1500" i="1" dirty="0">
                <a:solidFill>
                  <a:srgbClr val="221F1F"/>
                </a:solidFill>
                <a:latin typeface="Arial"/>
                <a:cs typeface="Arial"/>
              </a:rPr>
              <a:t>Explanation.––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Comments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1757" y="3637279"/>
            <a:ext cx="6670675" cy="43878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375285">
              <a:lnSpc>
                <a:spcPct val="80000"/>
              </a:lnSpc>
              <a:spcBef>
                <a:spcPts val="470"/>
              </a:spcBef>
              <a:tabLst>
                <a:tab pos="1238250" algn="l"/>
                <a:tab pos="2792730" algn="l"/>
                <a:tab pos="3249930" algn="l"/>
                <a:tab pos="3484879" algn="l"/>
                <a:tab pos="3816985" algn="l"/>
                <a:tab pos="5009515" algn="l"/>
                <a:tab pos="5481955" algn="l"/>
                <a:tab pos="6296025" algn="l"/>
              </a:tabLst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li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ble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		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		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f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.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x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pr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ing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app</a:t>
            </a:r>
            <a:r>
              <a:rPr sz="1500" spc="-3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ob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ion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he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m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m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v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394" y="4002735"/>
            <a:ext cx="9447530" cy="154622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99085" marR="5080" algn="just">
              <a:lnSpc>
                <a:spcPct val="89400"/>
              </a:lnSpc>
              <a:spcBef>
                <a:spcPts val="305"/>
              </a:spcBef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other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action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the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Government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8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view   to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obtain   their   alteration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lawful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means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without</a:t>
            </a:r>
            <a:r>
              <a:rPr sz="1500" spc="4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exciting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attempting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excite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the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activities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referred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   this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section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do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not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constitute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</a:t>
            </a:r>
            <a:r>
              <a:rPr sz="15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offence</a:t>
            </a:r>
            <a:r>
              <a:rPr sz="1500" spc="-8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this</a:t>
            </a:r>
            <a:r>
              <a:rPr sz="15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section.</a:t>
            </a:r>
            <a:endParaRPr sz="1500">
              <a:latin typeface="Arial MT"/>
              <a:cs typeface="Arial MT"/>
            </a:endParaRPr>
          </a:p>
          <a:p>
            <a:pPr marL="299085" marR="339725" indent="-287020">
              <a:lnSpc>
                <a:spcPct val="80100"/>
              </a:lnSpc>
              <a:spcBef>
                <a:spcPts val="117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Note: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move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government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line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recommendation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0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Commission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June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2023,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alternative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000" spc="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being </a:t>
            </a:r>
            <a:r>
              <a:rPr sz="2000" spc="-48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sought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enhanced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seven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jail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present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three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3049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32964"/>
            <a:ext cx="9448800" cy="317563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9085" marR="5715" indent="-287020" algn="just">
              <a:lnSpc>
                <a:spcPct val="90000"/>
              </a:lnSpc>
              <a:spcBef>
                <a:spcPts val="39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‘attempt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suicide’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deleted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2023.This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brings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30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line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Mental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Healthcare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Act,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2017. </a:t>
            </a: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new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226</a:t>
            </a:r>
            <a:r>
              <a:rPr sz="24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added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4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2023</a:t>
            </a:r>
            <a:r>
              <a:rPr sz="24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those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who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attempt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suicide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compel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restrain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exercise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lawful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power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public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servant.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226: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Whoever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attempts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suicide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compel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restrain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public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servant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discharging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his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official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duty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simple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4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year,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both,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service.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8039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7514" y="1244041"/>
            <a:ext cx="77711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35505" algn="l"/>
              </a:tabLst>
            </a:pPr>
            <a:r>
              <a:rPr sz="4400" spc="-105" dirty="0"/>
              <a:t>Scope</a:t>
            </a:r>
            <a:r>
              <a:rPr sz="4400" spc="40" dirty="0"/>
              <a:t> </a:t>
            </a:r>
            <a:r>
              <a:rPr sz="4400" spc="-5" dirty="0"/>
              <a:t>of	</a:t>
            </a:r>
            <a:r>
              <a:rPr sz="4400" spc="-110" dirty="0"/>
              <a:t>aggravated</a:t>
            </a:r>
            <a:r>
              <a:rPr sz="4400" spc="40" dirty="0"/>
              <a:t> </a:t>
            </a:r>
            <a:r>
              <a:rPr sz="4400" spc="-10" dirty="0"/>
              <a:t>Theft</a:t>
            </a:r>
            <a:r>
              <a:rPr sz="4400" spc="-5" dirty="0"/>
              <a:t> </a:t>
            </a:r>
            <a:r>
              <a:rPr sz="4400" spc="-100" dirty="0"/>
              <a:t>widened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21076"/>
            <a:ext cx="9444355" cy="293687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5080" indent="-287020" algn="just">
              <a:lnSpc>
                <a:spcPct val="800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domain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expanded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include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vehicle,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vehicle,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government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property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idol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icon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place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worship.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305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2023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thefts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0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punishable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7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ct val="100000"/>
              </a:lnSpc>
              <a:spcBef>
                <a:spcPts val="60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Snatching</a:t>
            </a:r>
            <a:r>
              <a:rPr sz="20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b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0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 offence: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304.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(1)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snatching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if,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order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theft, the offender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suddenly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quickly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forcibly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seizes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secures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grabs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takes </a:t>
            </a:r>
            <a:r>
              <a:rPr sz="2000" spc="-130" dirty="0">
                <a:solidFill>
                  <a:srgbClr val="252525"/>
                </a:solidFill>
                <a:latin typeface="Times New Roman"/>
                <a:cs typeface="Times New Roman"/>
              </a:rPr>
              <a:t>away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his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possession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movable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property.</a:t>
            </a:r>
            <a:endParaRPr sz="20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ts val="1920"/>
              </a:lnSpc>
              <a:spcBef>
                <a:spcPts val="106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(2)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Whoever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commits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snatching,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either description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three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liable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86506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8682" y="1244041"/>
            <a:ext cx="73767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100" dirty="0"/>
              <a:t>Deterrent/</a:t>
            </a:r>
            <a:r>
              <a:rPr sz="4400" spc="75" dirty="0"/>
              <a:t> </a:t>
            </a:r>
            <a:r>
              <a:rPr sz="4400" spc="-105" dirty="0"/>
              <a:t>Reformative</a:t>
            </a:r>
            <a:r>
              <a:rPr sz="4400" spc="95" dirty="0"/>
              <a:t> </a:t>
            </a:r>
            <a:r>
              <a:rPr sz="4400" spc="-55" dirty="0"/>
              <a:t>approach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66492"/>
            <a:ext cx="9450705" cy="318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(2)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Whoever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commits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either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description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2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three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years,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fine,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both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second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subsequent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conviction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section,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he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rigorous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than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one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but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fine:</a:t>
            </a:r>
            <a:endParaRPr sz="2200">
              <a:latin typeface="Times New Roman"/>
              <a:cs typeface="Times New Roman"/>
            </a:endParaRPr>
          </a:p>
          <a:p>
            <a:pPr marL="299085" marR="6350" indent="-287020" algn="just">
              <a:lnSpc>
                <a:spcPct val="100000"/>
              </a:lnSpc>
              <a:spcBef>
                <a:spcPts val="113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cases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theft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where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value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stolen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property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2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five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thousand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rupees,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convicted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first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time,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upon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return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value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property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restoration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stolen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property,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 service.</a:t>
            </a:r>
            <a:endParaRPr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82893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61534" y="1244041"/>
            <a:ext cx="18745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M</a:t>
            </a:r>
            <a:r>
              <a:rPr sz="4400" spc="-135" dirty="0"/>
              <a:t>is</a:t>
            </a:r>
            <a:r>
              <a:rPr sz="4400" spc="-225" dirty="0"/>
              <a:t>c</a:t>
            </a:r>
            <a:r>
              <a:rPr sz="4400" spc="-95" dirty="0"/>
              <a:t>hief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32964"/>
            <a:ext cx="9449435" cy="302641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9085" marR="5080" indent="-287020" algn="just">
              <a:lnSpc>
                <a:spcPct val="90000"/>
              </a:lnSpc>
              <a:spcBef>
                <a:spcPts val="39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mischief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Section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324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expanded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causing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loss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damage</a:t>
            </a:r>
            <a:r>
              <a:rPr sz="2400" spc="4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property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including</a:t>
            </a:r>
            <a:r>
              <a:rPr sz="2400" spc="4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property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Government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Local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Authority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punishable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extendable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up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year,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5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both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(as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against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just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6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months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both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mischief).</a:t>
            </a:r>
            <a:r>
              <a:rPr sz="2400" spc="45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case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loss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damage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more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20,000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rupees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lakh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rupees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extended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up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two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4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both.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Where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loss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damage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above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lakh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rupees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would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extendable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both.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5281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03504"/>
            <a:ext cx="12192000" cy="5654040"/>
            <a:chOff x="0" y="603504"/>
            <a:chExt cx="12192000" cy="5654040"/>
          </a:xfrm>
        </p:grpSpPr>
        <p:sp>
          <p:nvSpPr>
            <p:cNvPr id="4" name="object 4"/>
            <p:cNvSpPr/>
            <p:nvPr/>
          </p:nvSpPr>
          <p:spPr>
            <a:xfrm>
              <a:off x="608076" y="611124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240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4680"/>
              <a:ext cx="762000" cy="6065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6095" y="3154680"/>
              <a:ext cx="755903" cy="60655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84808" y="664540"/>
            <a:ext cx="9432925" cy="18567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24840" marR="625475" algn="ctr">
              <a:lnSpc>
                <a:spcPct val="100000"/>
              </a:lnSpc>
              <a:spcBef>
                <a:spcPts val="110"/>
              </a:spcBef>
            </a:pPr>
            <a:r>
              <a:rPr spc="-125" dirty="0"/>
              <a:t>False </a:t>
            </a:r>
            <a:r>
              <a:rPr spc="-20" dirty="0"/>
              <a:t>information </a:t>
            </a:r>
            <a:r>
              <a:rPr spc="-35" dirty="0"/>
              <a:t>Imputations, </a:t>
            </a:r>
            <a:r>
              <a:rPr spc="-55" dirty="0"/>
              <a:t>assertions </a:t>
            </a:r>
            <a:r>
              <a:rPr spc="-985" dirty="0"/>
              <a:t> </a:t>
            </a:r>
            <a:r>
              <a:rPr spc="-105" dirty="0"/>
              <a:t>prejudicial</a:t>
            </a:r>
            <a:r>
              <a:rPr spc="-75" dirty="0"/>
              <a:t> </a:t>
            </a:r>
            <a:r>
              <a:rPr spc="50" dirty="0"/>
              <a:t>to</a:t>
            </a:r>
            <a:r>
              <a:rPr spc="-10" dirty="0"/>
              <a:t> </a:t>
            </a:r>
            <a:r>
              <a:rPr spc="-70" dirty="0"/>
              <a:t>national</a:t>
            </a: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3575050" algn="l"/>
                <a:tab pos="9406890" algn="l"/>
              </a:tabLst>
            </a:pPr>
            <a:r>
              <a:rPr u="heavy" dirty="0">
                <a:uFill>
                  <a:solidFill>
                    <a:srgbClr val="83992A"/>
                  </a:solidFill>
                </a:uFill>
              </a:rPr>
              <a:t> 	</a:t>
            </a:r>
            <a:r>
              <a:rPr u="heavy" spc="-55" dirty="0">
                <a:uFill>
                  <a:solidFill>
                    <a:srgbClr val="83992A"/>
                  </a:solidFill>
                </a:uFill>
              </a:rPr>
              <a:t>integration.	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74394" y="2566491"/>
            <a:ext cx="9449435" cy="310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35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197(1)(d)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making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publishing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false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misleading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information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tendency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jeopardise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sovereignty,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unity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integrity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security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punishable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both.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8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116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2023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number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days</a:t>
            </a:r>
            <a:r>
              <a:rPr sz="24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provided</a:t>
            </a:r>
            <a:r>
              <a:rPr sz="2400" spc="5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sufferer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severe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bodily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pain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purpose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‘grievous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hurt’ 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reduced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45" dirty="0">
                <a:solidFill>
                  <a:srgbClr val="252525"/>
                </a:solidFill>
                <a:latin typeface="Times New Roman"/>
                <a:cs typeface="Times New Roman"/>
              </a:rPr>
              <a:t>’20</a:t>
            </a:r>
            <a:r>
              <a:rPr sz="2400" spc="-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35" dirty="0">
                <a:solidFill>
                  <a:srgbClr val="252525"/>
                </a:solidFill>
                <a:latin typeface="Times New Roman"/>
                <a:cs typeface="Times New Roman"/>
              </a:rPr>
              <a:t>days’</a:t>
            </a:r>
            <a:r>
              <a:rPr sz="2400" spc="-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40" dirty="0">
                <a:solidFill>
                  <a:srgbClr val="252525"/>
                </a:solidFill>
                <a:latin typeface="Times New Roman"/>
                <a:cs typeface="Times New Roman"/>
              </a:rPr>
              <a:t>’15</a:t>
            </a:r>
            <a:r>
              <a:rPr sz="2400" spc="-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days’.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done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keeping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view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advancement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medical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treatment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quicker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recovery.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9505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961" y="1244041"/>
            <a:ext cx="670940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75" dirty="0"/>
              <a:t>What</a:t>
            </a:r>
            <a:r>
              <a:rPr sz="4400" spc="10" dirty="0"/>
              <a:t> </a:t>
            </a:r>
            <a:r>
              <a:rPr sz="4400" spc="-85" dirty="0"/>
              <a:t>has</a:t>
            </a:r>
            <a:r>
              <a:rPr sz="4400" dirty="0"/>
              <a:t> </a:t>
            </a:r>
            <a:r>
              <a:rPr sz="4400" spc="40" dirty="0"/>
              <a:t>not</a:t>
            </a:r>
            <a:r>
              <a:rPr sz="4400" spc="25" dirty="0"/>
              <a:t> </a:t>
            </a:r>
            <a:r>
              <a:rPr sz="4400" spc="-5" dirty="0"/>
              <a:t>found</a:t>
            </a:r>
            <a:r>
              <a:rPr sz="4400" spc="20" dirty="0"/>
              <a:t> </a:t>
            </a:r>
            <a:r>
              <a:rPr sz="4400" spc="-170" dirty="0"/>
              <a:t>any</a:t>
            </a:r>
            <a:r>
              <a:rPr sz="4400" spc="-5" dirty="0"/>
              <a:t> </a:t>
            </a:r>
            <a:r>
              <a:rPr sz="4400" spc="-165" dirty="0"/>
              <a:t>place?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476351"/>
            <a:ext cx="8852535" cy="187833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81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There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no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substitute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377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Sanhita.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i="1" spc="-130" dirty="0">
                <a:solidFill>
                  <a:srgbClr val="252525"/>
                </a:solidFill>
                <a:latin typeface="Times New Roman"/>
                <a:cs typeface="Times New Roman"/>
              </a:rPr>
              <a:t>Navtej</a:t>
            </a:r>
            <a:r>
              <a:rPr sz="2400" i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i="1" spc="-185" dirty="0">
                <a:solidFill>
                  <a:srgbClr val="252525"/>
                </a:solidFill>
                <a:latin typeface="Times New Roman"/>
                <a:cs typeface="Times New Roman"/>
              </a:rPr>
              <a:t>Singh</a:t>
            </a:r>
            <a:r>
              <a:rPr sz="2400" i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i="1" spc="-275" dirty="0">
                <a:solidFill>
                  <a:srgbClr val="252525"/>
                </a:solidFill>
                <a:latin typeface="Times New Roman"/>
                <a:cs typeface="Times New Roman"/>
              </a:rPr>
              <a:t>Johar</a:t>
            </a:r>
            <a:r>
              <a:rPr sz="2400" i="1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had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only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partially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decriminalised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377.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Standing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Committee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on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Home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Affairs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(2023)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recommended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re- </a:t>
            </a:r>
            <a:r>
              <a:rPr sz="2400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introducing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provision.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8407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2517" y="1244041"/>
            <a:ext cx="28892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05" dirty="0"/>
              <a:t>W</a:t>
            </a:r>
            <a:r>
              <a:rPr sz="4400" spc="-229" dirty="0"/>
              <a:t>a</a:t>
            </a:r>
            <a:r>
              <a:rPr sz="4400" spc="-370" dirty="0"/>
              <a:t>y</a:t>
            </a:r>
            <a:r>
              <a:rPr sz="4400" spc="20" dirty="0"/>
              <a:t> </a:t>
            </a:r>
            <a:r>
              <a:rPr sz="4400" spc="-150" dirty="0"/>
              <a:t>F</a:t>
            </a:r>
            <a:r>
              <a:rPr sz="4400" spc="-65" dirty="0"/>
              <a:t>or</a:t>
            </a:r>
            <a:r>
              <a:rPr sz="4400" spc="-165" dirty="0"/>
              <a:t>w</a:t>
            </a:r>
            <a:r>
              <a:rPr sz="4400" spc="-65" dirty="0"/>
              <a:t>ard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42108"/>
            <a:ext cx="137795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73351" y="2630042"/>
          <a:ext cx="9198610" cy="1652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08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9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3088">
                <a:tc gridSpan="2">
                  <a:txBody>
                    <a:bodyPr/>
                    <a:lstStyle/>
                    <a:p>
                      <a:pPr>
                        <a:lnSpc>
                          <a:spcPts val="2370"/>
                        </a:lnSpc>
                      </a:pPr>
                      <a:r>
                        <a:rPr sz="2200" spc="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36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Chief</a:t>
                      </a:r>
                      <a:r>
                        <a:rPr sz="2200" spc="35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Justice</a:t>
                      </a:r>
                      <a:r>
                        <a:rPr sz="2200" spc="3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India</a:t>
                      </a:r>
                      <a:r>
                        <a:rPr sz="2200" spc="34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has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said</a:t>
                      </a:r>
                      <a:r>
                        <a:rPr sz="2200" spc="34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sz="2200" spc="3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“while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36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three</a:t>
                      </a:r>
                      <a:r>
                        <a:rPr sz="2200" spc="3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criminal</a:t>
                      </a:r>
                      <a:r>
                        <a:rPr sz="2200" spc="38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laws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create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470"/>
                        </a:lnSpc>
                      </a:pP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provisions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sz="2200" spc="2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sz="2200" spc="24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synchronised</a:t>
                      </a:r>
                      <a:r>
                        <a:rPr sz="2200" spc="24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26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our</a:t>
                      </a:r>
                      <a:r>
                        <a:rPr sz="2200" spc="28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times,</a:t>
                      </a:r>
                      <a:r>
                        <a:rPr sz="2200" spc="2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there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2200" spc="2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need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2200" spc="254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creation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470"/>
                        </a:lnSpc>
                        <a:tabLst>
                          <a:tab pos="1125220" algn="l"/>
                          <a:tab pos="2762250" algn="l"/>
                          <a:tab pos="3219450" algn="l"/>
                          <a:tab pos="3630929" algn="l"/>
                          <a:tab pos="5158740" algn="l"/>
                          <a:tab pos="5509260" algn="l"/>
                          <a:tab pos="6335395" algn="l"/>
                          <a:tab pos="7244080" algn="l"/>
                          <a:tab pos="8624570" algn="l"/>
                        </a:tabLst>
                      </a:pP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adequate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infrastructure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	all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stakeholders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to	</a:t>
                      </a:r>
                      <a:r>
                        <a:rPr sz="2200" spc="-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derive	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benefit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2200" spc="4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laws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470"/>
                        </a:lnSpc>
                        <a:tabLst>
                          <a:tab pos="762000" algn="l"/>
                          <a:tab pos="1268095" algn="l"/>
                          <a:tab pos="2719705" algn="l"/>
                          <a:tab pos="3241040" algn="l"/>
                          <a:tab pos="4323080" algn="l"/>
                          <a:tab pos="4737735" algn="l"/>
                          <a:tab pos="5631180" algn="l"/>
                          <a:tab pos="6384290" algn="l"/>
                          <a:tab pos="8070215" algn="l"/>
                          <a:tab pos="8469630" algn="l"/>
                        </a:tabLst>
                      </a:pPr>
                      <a:r>
                        <a:rPr sz="2200" spc="-2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fully.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He	highlighted	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	creation	of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digital	court	infrastructure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to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create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>
                        <a:lnSpc>
                          <a:spcPts val="2445"/>
                        </a:lnSpc>
                      </a:pP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technologically</a:t>
                      </a:r>
                      <a:r>
                        <a:rPr sz="2200" spc="-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equipped</a:t>
                      </a:r>
                      <a:r>
                        <a:rPr sz="2200" spc="-4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court</a:t>
                      </a:r>
                      <a:r>
                        <a:rPr sz="2200" spc="-3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sz="2200" spc="1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2200" spc="-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efficient</a:t>
                      </a:r>
                      <a:r>
                        <a:rPr sz="2200" spc="-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case</a:t>
                      </a:r>
                      <a:r>
                        <a:rPr sz="2200" spc="-3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management</a:t>
                      </a:r>
                      <a:r>
                        <a:rPr sz="2200" spc="4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2200" spc="1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all.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74394" y="4362958"/>
            <a:ext cx="13779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3351" y="4449698"/>
            <a:ext cx="9199245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75"/>
              </a:lnSpc>
            </a:pP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Laws</a:t>
            </a:r>
            <a:r>
              <a:rPr sz="2200" spc="1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and</a:t>
            </a:r>
            <a:r>
              <a:rPr sz="2200" spc="10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their</a:t>
            </a:r>
            <a:r>
              <a:rPr sz="2200" spc="1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implementation</a:t>
            </a:r>
            <a:r>
              <a:rPr sz="2200" spc="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are</a:t>
            </a:r>
            <a:r>
              <a:rPr sz="2200" spc="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an</a:t>
            </a:r>
            <a:r>
              <a:rPr sz="2200" spc="1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ever-evolving</a:t>
            </a:r>
            <a:r>
              <a:rPr sz="2200" spc="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333333"/>
                </a:solidFill>
                <a:latin typeface="Times New Roman"/>
                <a:cs typeface="Times New Roman"/>
              </a:rPr>
              <a:t>area.</a:t>
            </a:r>
            <a:r>
              <a:rPr sz="2200" spc="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There</a:t>
            </a:r>
            <a:r>
              <a:rPr sz="2200" spc="1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is</a:t>
            </a:r>
            <a:r>
              <a:rPr sz="2200" spc="1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no</a:t>
            </a:r>
            <a:r>
              <a:rPr sz="2200" spc="1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finality</a:t>
            </a:r>
            <a:r>
              <a:rPr sz="2200" spc="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333333"/>
                </a:solidFill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4784978"/>
            <a:ext cx="9199245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75"/>
              </a:lnSpc>
            </a:pP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any</a:t>
            </a:r>
            <a:r>
              <a:rPr sz="2200" spc="2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law</a:t>
            </a:r>
            <a:r>
              <a:rPr sz="2200" spc="2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or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200" spc="2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manner</a:t>
            </a:r>
            <a:r>
              <a:rPr sz="2200" spc="26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of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its</a:t>
            </a:r>
            <a:r>
              <a:rPr sz="2200" spc="254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implementation.</a:t>
            </a:r>
            <a:r>
              <a:rPr sz="2200" spc="2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However,</a:t>
            </a:r>
            <a:r>
              <a:rPr sz="2200" spc="24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one</a:t>
            </a:r>
            <a:r>
              <a:rPr sz="2200" spc="25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must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be</a:t>
            </a:r>
            <a:r>
              <a:rPr sz="2200" spc="24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willing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3351" y="5108066"/>
            <a:ext cx="6358890" cy="3232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80"/>
              </a:lnSpc>
            </a:pP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embrace</a:t>
            </a:r>
            <a:r>
              <a:rPr sz="22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positive</a:t>
            </a:r>
            <a:r>
              <a:rPr sz="2200" spc="-3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changes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to</a:t>
            </a:r>
            <a:r>
              <a:rPr sz="22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333333"/>
                </a:solidFill>
                <a:latin typeface="Times New Roman"/>
                <a:cs typeface="Times New Roman"/>
              </a:rPr>
              <a:t>meet</a:t>
            </a:r>
            <a:r>
              <a:rPr sz="2200" spc="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200" spc="-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needs</a:t>
            </a:r>
            <a:r>
              <a:rPr sz="2200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of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times.</a:t>
            </a:r>
            <a:endParaRPr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3838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545591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6075" rIns="0" bIns="0" rtlCol="0">
            <a:spAutoFit/>
          </a:bodyPr>
          <a:lstStyle/>
          <a:p>
            <a:pPr marL="860425">
              <a:lnSpc>
                <a:spcPct val="100000"/>
              </a:lnSpc>
              <a:spcBef>
                <a:spcPts val="2725"/>
              </a:spcBef>
            </a:pPr>
            <a:r>
              <a:rPr sz="2800" spc="315" dirty="0">
                <a:solidFill>
                  <a:srgbClr val="252525"/>
                </a:solidFill>
              </a:rPr>
              <a:t>RE-ORGANIZATION</a:t>
            </a:r>
            <a:r>
              <a:rPr sz="2800" spc="300" dirty="0">
                <a:solidFill>
                  <a:srgbClr val="252525"/>
                </a:solidFill>
              </a:rPr>
              <a:t> </a:t>
            </a:r>
            <a:r>
              <a:rPr sz="2800" spc="225" dirty="0">
                <a:solidFill>
                  <a:srgbClr val="252525"/>
                </a:solidFill>
              </a:rPr>
              <a:t>OF</a:t>
            </a:r>
            <a:r>
              <a:rPr sz="2800" spc="310" dirty="0">
                <a:solidFill>
                  <a:srgbClr val="252525"/>
                </a:solidFill>
              </a:rPr>
              <a:t> </a:t>
            </a:r>
            <a:r>
              <a:rPr sz="2800" spc="250" dirty="0">
                <a:solidFill>
                  <a:srgbClr val="252525"/>
                </a:solidFill>
              </a:rPr>
              <a:t>OFFENCE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554736" y="2307335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4736" y="3328415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4736" y="4346447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4736" y="5367528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4AA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7438" y="2333320"/>
            <a:ext cx="10869295" cy="346837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185420">
              <a:lnSpc>
                <a:spcPts val="2600"/>
              </a:lnSpc>
              <a:spcBef>
                <a:spcPts val="515"/>
              </a:spcBef>
            </a:pPr>
            <a:r>
              <a:rPr sz="2500" spc="-114" dirty="0">
                <a:latin typeface="Trebuchet MS"/>
                <a:cs typeface="Trebuchet MS"/>
              </a:rPr>
              <a:t>Offences</a:t>
            </a:r>
            <a:r>
              <a:rPr sz="2500" spc="-80" dirty="0">
                <a:latin typeface="Trebuchet MS"/>
                <a:cs typeface="Trebuchet MS"/>
              </a:rPr>
              <a:t> </a:t>
            </a:r>
            <a:r>
              <a:rPr sz="2500" spc="-175" dirty="0">
                <a:latin typeface="Trebuchet MS"/>
                <a:cs typeface="Trebuchet MS"/>
              </a:rPr>
              <a:t>against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woman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165" dirty="0">
                <a:latin typeface="Trebuchet MS"/>
                <a:cs typeface="Trebuchet MS"/>
              </a:rPr>
              <a:t>and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child</a:t>
            </a:r>
            <a:r>
              <a:rPr sz="2500" spc="-8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which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20" dirty="0">
                <a:latin typeface="Trebuchet MS"/>
                <a:cs typeface="Trebuchet MS"/>
              </a:rPr>
              <a:t>were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scattered</a:t>
            </a:r>
            <a:r>
              <a:rPr sz="2500" spc="-80" dirty="0">
                <a:latin typeface="Trebuchet MS"/>
                <a:cs typeface="Trebuchet MS"/>
              </a:rPr>
              <a:t> </a:t>
            </a:r>
            <a:r>
              <a:rPr sz="2500" spc="-100" dirty="0">
                <a:latin typeface="Trebuchet MS"/>
                <a:cs typeface="Trebuchet MS"/>
              </a:rPr>
              <a:t>throughout</a:t>
            </a:r>
            <a:r>
              <a:rPr sz="2500" spc="-5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in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Indian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90" dirty="0">
                <a:latin typeface="Trebuchet MS"/>
                <a:cs typeface="Trebuchet MS"/>
              </a:rPr>
              <a:t>Penal </a:t>
            </a:r>
            <a:r>
              <a:rPr sz="2500" spc="-740" dirty="0">
                <a:latin typeface="Trebuchet MS"/>
                <a:cs typeface="Trebuchet MS"/>
              </a:rPr>
              <a:t> </a:t>
            </a:r>
            <a:r>
              <a:rPr sz="2500" spc="-65" dirty="0">
                <a:latin typeface="Trebuchet MS"/>
                <a:cs typeface="Trebuchet MS"/>
              </a:rPr>
              <a:t>Code,</a:t>
            </a:r>
            <a:r>
              <a:rPr sz="2500" spc="-300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1860.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50">
              <a:latin typeface="Trebuchet MS"/>
              <a:cs typeface="Trebuchet MS"/>
            </a:endParaRPr>
          </a:p>
          <a:p>
            <a:pPr marL="12700" marR="157480">
              <a:lnSpc>
                <a:spcPts val="2590"/>
              </a:lnSpc>
            </a:pPr>
            <a:r>
              <a:rPr sz="2500" spc="-105" dirty="0">
                <a:latin typeface="Trebuchet MS"/>
                <a:cs typeface="Trebuchet MS"/>
              </a:rPr>
              <a:t>They</a:t>
            </a:r>
            <a:r>
              <a:rPr sz="2500" spc="-45" dirty="0">
                <a:latin typeface="Trebuchet MS"/>
                <a:cs typeface="Trebuchet MS"/>
              </a:rPr>
              <a:t> </a:t>
            </a:r>
            <a:r>
              <a:rPr sz="2500" spc="-204" dirty="0">
                <a:latin typeface="Trebuchet MS"/>
                <a:cs typeface="Trebuchet MS"/>
              </a:rPr>
              <a:t>have</a:t>
            </a:r>
            <a:r>
              <a:rPr sz="2500" spc="-45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been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b="1" spc="-15" dirty="0">
                <a:latin typeface="Trebuchet MS"/>
                <a:cs typeface="Trebuchet MS"/>
              </a:rPr>
              <a:t>consolidated </a:t>
            </a:r>
            <a:r>
              <a:rPr sz="2500" b="1" spc="-10" dirty="0">
                <a:latin typeface="Trebuchet MS"/>
                <a:cs typeface="Trebuchet MS"/>
              </a:rPr>
              <a:t>under</a:t>
            </a:r>
            <a:r>
              <a:rPr sz="2500" b="1" spc="-70" dirty="0">
                <a:latin typeface="Trebuchet MS"/>
                <a:cs typeface="Trebuchet MS"/>
              </a:rPr>
              <a:t> </a:t>
            </a:r>
            <a:r>
              <a:rPr sz="2500" b="1" spc="100" dirty="0">
                <a:latin typeface="Trebuchet MS"/>
                <a:cs typeface="Trebuchet MS"/>
              </a:rPr>
              <a:t>Chapter–V</a:t>
            </a:r>
            <a:r>
              <a:rPr sz="2500" b="1" spc="-2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of</a:t>
            </a:r>
            <a:r>
              <a:rPr sz="2500" spc="-45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the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Bharatiya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05" dirty="0">
                <a:latin typeface="Trebuchet MS"/>
                <a:cs typeface="Trebuchet MS"/>
              </a:rPr>
              <a:t>Nyaya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90" dirty="0">
                <a:latin typeface="Trebuchet MS"/>
                <a:cs typeface="Trebuchet MS"/>
              </a:rPr>
              <a:t>Sanhita, </a:t>
            </a:r>
            <a:r>
              <a:rPr sz="2500" spc="-73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2023.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30"/>
              </a:spcBef>
            </a:pPr>
            <a:r>
              <a:rPr sz="2500" spc="-114" dirty="0">
                <a:latin typeface="Trebuchet MS"/>
                <a:cs typeface="Trebuchet MS"/>
              </a:rPr>
              <a:t>Offences</a:t>
            </a:r>
            <a:r>
              <a:rPr sz="2500" spc="-75" dirty="0">
                <a:latin typeface="Trebuchet MS"/>
                <a:cs typeface="Trebuchet MS"/>
              </a:rPr>
              <a:t> </a:t>
            </a:r>
            <a:r>
              <a:rPr sz="2500" spc="-180" dirty="0">
                <a:latin typeface="Trebuchet MS"/>
                <a:cs typeface="Trebuchet MS"/>
              </a:rPr>
              <a:t>against</a:t>
            </a:r>
            <a:r>
              <a:rPr sz="2500" spc="-2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woman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170" dirty="0">
                <a:latin typeface="Trebuchet MS"/>
                <a:cs typeface="Trebuchet MS"/>
              </a:rPr>
              <a:t>and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child</a:t>
            </a:r>
            <a:r>
              <a:rPr sz="2500" spc="-80" dirty="0">
                <a:latin typeface="Trebuchet MS"/>
                <a:cs typeface="Trebuchet MS"/>
              </a:rPr>
              <a:t> </a:t>
            </a:r>
            <a:r>
              <a:rPr sz="2500" spc="-204" dirty="0">
                <a:latin typeface="Trebuchet MS"/>
                <a:cs typeface="Trebuchet MS"/>
              </a:rPr>
              <a:t>have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been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65" dirty="0">
                <a:latin typeface="Trebuchet MS"/>
                <a:cs typeface="Trebuchet MS"/>
              </a:rPr>
              <a:t>given</a:t>
            </a:r>
            <a:r>
              <a:rPr sz="2500" spc="-7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precedence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80" dirty="0">
                <a:latin typeface="Trebuchet MS"/>
                <a:cs typeface="Trebuchet MS"/>
              </a:rPr>
              <a:t>over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80" dirty="0">
                <a:latin typeface="Trebuchet MS"/>
                <a:cs typeface="Trebuchet MS"/>
              </a:rPr>
              <a:t>other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80" dirty="0">
                <a:latin typeface="Trebuchet MS"/>
                <a:cs typeface="Trebuchet MS"/>
              </a:rPr>
              <a:t>offences.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500" spc="-90" dirty="0">
                <a:latin typeface="Trebuchet MS"/>
                <a:cs typeface="Trebuchet MS"/>
              </a:rPr>
              <a:t>1.BNS,</a:t>
            </a:r>
            <a:r>
              <a:rPr sz="2500" spc="-315" dirty="0">
                <a:latin typeface="Trebuchet MS"/>
                <a:cs typeface="Trebuchet MS"/>
              </a:rPr>
              <a:t> </a:t>
            </a:r>
            <a:r>
              <a:rPr sz="2500" spc="-65" dirty="0">
                <a:latin typeface="Trebuchet MS"/>
                <a:cs typeface="Trebuchet MS"/>
              </a:rPr>
              <a:t>2023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90" dirty="0">
                <a:latin typeface="Trebuchet MS"/>
                <a:cs typeface="Trebuchet MS"/>
              </a:rPr>
              <a:t>consists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of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114" dirty="0">
                <a:latin typeface="Trebuchet MS"/>
                <a:cs typeface="Trebuchet MS"/>
              </a:rPr>
              <a:t>only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b="1" spc="-95" dirty="0">
                <a:latin typeface="Trebuchet MS"/>
                <a:cs typeface="Trebuchet MS"/>
              </a:rPr>
              <a:t>358</a:t>
            </a:r>
            <a:r>
              <a:rPr sz="2500" b="1" spc="-45" dirty="0">
                <a:latin typeface="Trebuchet MS"/>
                <a:cs typeface="Trebuchet MS"/>
              </a:rPr>
              <a:t> </a:t>
            </a:r>
            <a:r>
              <a:rPr sz="2500" b="1" spc="-20" dirty="0">
                <a:latin typeface="Trebuchet MS"/>
                <a:cs typeface="Trebuchet MS"/>
              </a:rPr>
              <a:t>sections</a:t>
            </a:r>
            <a:r>
              <a:rPr sz="2500" b="1" spc="-5" dirty="0">
                <a:latin typeface="Trebuchet MS"/>
                <a:cs typeface="Trebuchet MS"/>
              </a:rPr>
              <a:t> </a:t>
            </a:r>
            <a:r>
              <a:rPr sz="2500" spc="-155" dirty="0">
                <a:latin typeface="Trebuchet MS"/>
                <a:cs typeface="Trebuchet MS"/>
              </a:rPr>
              <a:t>as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85" dirty="0">
                <a:latin typeface="Trebuchet MS"/>
                <a:cs typeface="Trebuchet MS"/>
              </a:rPr>
              <a:t>opposed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60" dirty="0">
                <a:latin typeface="Trebuchet MS"/>
                <a:cs typeface="Trebuchet MS"/>
              </a:rPr>
              <a:t>to</a:t>
            </a:r>
            <a:r>
              <a:rPr sz="2500" spc="-65" dirty="0">
                <a:latin typeface="Trebuchet MS"/>
                <a:cs typeface="Trebuchet MS"/>
              </a:rPr>
              <a:t> 511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05" dirty="0">
                <a:latin typeface="Trebuchet MS"/>
                <a:cs typeface="Trebuchet MS"/>
              </a:rPr>
              <a:t>sections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in</a:t>
            </a:r>
            <a:r>
              <a:rPr sz="2500" spc="-65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IPC,</a:t>
            </a:r>
            <a:r>
              <a:rPr sz="2500" spc="-31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1860.</a:t>
            </a:r>
            <a:endParaRPr sz="25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713943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898" y="847345"/>
            <a:ext cx="7729855" cy="1567737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479425" marR="503555" indent="381000">
              <a:lnSpc>
                <a:spcPts val="3770"/>
              </a:lnSpc>
              <a:spcBef>
                <a:spcPts val="825"/>
              </a:spcBef>
            </a:pPr>
            <a:r>
              <a:rPr sz="3600" b="1" spc="265" dirty="0"/>
              <a:t>CHAPTER </a:t>
            </a:r>
            <a:r>
              <a:rPr sz="3600" b="1" spc="60" dirty="0"/>
              <a:t>V </a:t>
            </a:r>
            <a:r>
              <a:rPr sz="3600" b="1" spc="-155" dirty="0"/>
              <a:t>-</a:t>
            </a:r>
            <a:r>
              <a:rPr sz="3600" b="1" spc="-150" dirty="0"/>
              <a:t> </a:t>
            </a:r>
            <a:r>
              <a:rPr sz="3600" b="1" spc="254" dirty="0"/>
              <a:t>OF </a:t>
            </a:r>
            <a:r>
              <a:rPr sz="3600" b="1" spc="250" dirty="0"/>
              <a:t>OFFENCES </a:t>
            </a:r>
            <a:r>
              <a:rPr sz="3600" b="1" spc="254" dirty="0"/>
              <a:t> </a:t>
            </a:r>
            <a:r>
              <a:rPr sz="3600" b="1" spc="305" dirty="0"/>
              <a:t>AGAINST</a:t>
            </a:r>
            <a:r>
              <a:rPr sz="3600" b="1" spc="-100" dirty="0"/>
              <a:t> </a:t>
            </a:r>
            <a:r>
              <a:rPr sz="3600" b="1" spc="560" dirty="0"/>
              <a:t>WOMAN</a:t>
            </a:r>
            <a:r>
              <a:rPr sz="3600" b="1" spc="-10" dirty="0"/>
              <a:t> </a:t>
            </a:r>
            <a:r>
              <a:rPr sz="3600" b="1" spc="540" dirty="0"/>
              <a:t>AND</a:t>
            </a:r>
            <a:r>
              <a:rPr sz="3600" b="1" spc="315" dirty="0"/>
              <a:t> </a:t>
            </a:r>
            <a:r>
              <a:rPr sz="3600" b="1" spc="345" dirty="0"/>
              <a:t>CHILD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81786" y="2474722"/>
            <a:ext cx="9171940" cy="3093085"/>
            <a:chOff x="1081786" y="2474722"/>
            <a:chExt cx="9171940" cy="3093085"/>
          </a:xfrm>
        </p:grpSpPr>
        <p:sp>
          <p:nvSpPr>
            <p:cNvPr id="4" name="object 4"/>
            <p:cNvSpPr/>
            <p:nvPr/>
          </p:nvSpPr>
          <p:spPr>
            <a:xfrm>
              <a:off x="9549383" y="4760976"/>
              <a:ext cx="262890" cy="800100"/>
            </a:xfrm>
            <a:custGeom>
              <a:avLst/>
              <a:gdLst/>
              <a:ahLst/>
              <a:cxnLst/>
              <a:rect l="l" t="t" r="r" b="b"/>
              <a:pathLst>
                <a:path w="262890" h="800100">
                  <a:moveTo>
                    <a:pt x="0" y="0"/>
                  </a:moveTo>
                  <a:lnTo>
                    <a:pt x="0" y="799973"/>
                  </a:lnTo>
                  <a:lnTo>
                    <a:pt x="262509" y="799973"/>
                  </a:lnTo>
                </a:path>
              </a:pathLst>
            </a:custGeom>
            <a:ln w="12192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86127" y="3340608"/>
              <a:ext cx="8461375" cy="365760"/>
            </a:xfrm>
            <a:custGeom>
              <a:avLst/>
              <a:gdLst/>
              <a:ahLst/>
              <a:cxnLst/>
              <a:rect l="l" t="t" r="r" b="b"/>
              <a:pathLst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8461248" y="182625"/>
                  </a:lnTo>
                  <a:lnTo>
                    <a:pt x="8461248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6345936" y="182625"/>
                  </a:lnTo>
                  <a:lnTo>
                    <a:pt x="6345936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2115312" y="182625"/>
                  </a:lnTo>
                  <a:lnTo>
                    <a:pt x="2115312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0" y="182625"/>
                  </a:lnTo>
                  <a:lnTo>
                    <a:pt x="0" y="365251"/>
                  </a:lnTo>
                </a:path>
              </a:pathLst>
            </a:custGeom>
            <a:ln w="12192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96512" y="2481072"/>
              <a:ext cx="3843654" cy="859790"/>
            </a:xfrm>
            <a:custGeom>
              <a:avLst/>
              <a:gdLst/>
              <a:ahLst/>
              <a:cxnLst/>
              <a:rect l="l" t="t" r="r" b="b"/>
              <a:pathLst>
                <a:path w="3843654" h="859789">
                  <a:moveTo>
                    <a:pt x="3843528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3843528" y="859536"/>
                  </a:lnTo>
                  <a:lnTo>
                    <a:pt x="38435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96512" y="2481072"/>
              <a:ext cx="3843654" cy="859790"/>
            </a:xfrm>
            <a:custGeom>
              <a:avLst/>
              <a:gdLst/>
              <a:ahLst/>
              <a:cxnLst/>
              <a:rect l="l" t="t" r="r" b="b"/>
              <a:pathLst>
                <a:path w="3843654" h="859789">
                  <a:moveTo>
                    <a:pt x="0" y="859536"/>
                  </a:moveTo>
                  <a:lnTo>
                    <a:pt x="3843528" y="859536"/>
                  </a:lnTo>
                  <a:lnTo>
                    <a:pt x="3843528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88136" y="4760976"/>
              <a:ext cx="6608445" cy="800100"/>
            </a:xfrm>
            <a:custGeom>
              <a:avLst/>
              <a:gdLst/>
              <a:ahLst/>
              <a:cxnLst/>
              <a:rect l="l" t="t" r="r" b="b"/>
              <a:pathLst>
                <a:path w="6608445" h="800100">
                  <a:moveTo>
                    <a:pt x="0" y="0"/>
                  </a:moveTo>
                  <a:lnTo>
                    <a:pt x="0" y="799973"/>
                  </a:lnTo>
                  <a:lnTo>
                    <a:pt x="262508" y="799973"/>
                  </a:lnTo>
                </a:path>
                <a:path w="6608445" h="800100">
                  <a:moveTo>
                    <a:pt x="2115312" y="0"/>
                  </a:moveTo>
                  <a:lnTo>
                    <a:pt x="2115312" y="799973"/>
                  </a:lnTo>
                  <a:lnTo>
                    <a:pt x="2377821" y="799973"/>
                  </a:lnTo>
                </a:path>
                <a:path w="6608445" h="800100">
                  <a:moveTo>
                    <a:pt x="4230624" y="0"/>
                  </a:moveTo>
                  <a:lnTo>
                    <a:pt x="4230624" y="799973"/>
                  </a:lnTo>
                  <a:lnTo>
                    <a:pt x="4493133" y="799973"/>
                  </a:lnTo>
                </a:path>
                <a:path w="6608445" h="800100">
                  <a:moveTo>
                    <a:pt x="6345936" y="0"/>
                  </a:moveTo>
                  <a:lnTo>
                    <a:pt x="6345936" y="799973"/>
                  </a:lnTo>
                  <a:lnTo>
                    <a:pt x="6608444" y="799973"/>
                  </a:lnTo>
                </a:path>
              </a:pathLst>
            </a:custGeom>
            <a:ln w="12192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80103" y="2365206"/>
            <a:ext cx="3278504" cy="94741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30"/>
              </a:spcBef>
            </a:pPr>
            <a:r>
              <a:rPr sz="2500" b="1" spc="330" dirty="0">
                <a:solidFill>
                  <a:srgbClr val="FFFFFF"/>
                </a:solidFill>
                <a:latin typeface="+mj-lt"/>
                <a:cs typeface="Trebuchet MS"/>
              </a:rPr>
              <a:t>CHA</a:t>
            </a:r>
            <a:r>
              <a:rPr sz="2500" b="1" spc="290" dirty="0">
                <a:solidFill>
                  <a:srgbClr val="FFFFFF"/>
                </a:solidFill>
                <a:latin typeface="+mj-lt"/>
                <a:cs typeface="Trebuchet MS"/>
              </a:rPr>
              <a:t>P</a:t>
            </a:r>
            <a:r>
              <a:rPr sz="2500" b="1" spc="190" dirty="0">
                <a:solidFill>
                  <a:srgbClr val="FFFFFF"/>
                </a:solidFill>
                <a:latin typeface="+mj-lt"/>
                <a:cs typeface="Trebuchet MS"/>
              </a:rPr>
              <a:t>TE</a:t>
            </a:r>
            <a:r>
              <a:rPr sz="2500" b="1" spc="200" dirty="0">
                <a:solidFill>
                  <a:srgbClr val="FFFFFF"/>
                </a:solidFill>
                <a:latin typeface="+mj-lt"/>
                <a:cs typeface="Trebuchet MS"/>
              </a:rPr>
              <a:t>R</a:t>
            </a:r>
            <a:r>
              <a:rPr sz="2500" b="1" spc="-4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90" dirty="0">
                <a:solidFill>
                  <a:srgbClr val="FFFFFF"/>
                </a:solidFill>
                <a:latin typeface="+mj-lt"/>
                <a:cs typeface="Trebuchet MS"/>
              </a:rPr>
              <a:t>-</a:t>
            </a:r>
            <a:r>
              <a:rPr sz="2500" b="1" spc="-434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240" dirty="0">
                <a:solidFill>
                  <a:srgbClr val="FFFFFF"/>
                </a:solidFill>
                <a:latin typeface="+mj-lt"/>
                <a:cs typeface="Trebuchet MS"/>
              </a:rPr>
              <a:t>V</a:t>
            </a:r>
            <a:endParaRPr sz="2500" dirty="0">
              <a:latin typeface="+mj-lt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2500" b="1" spc="15" dirty="0">
                <a:solidFill>
                  <a:srgbClr val="FFFFFF"/>
                </a:solidFill>
                <a:latin typeface="+mj-lt"/>
                <a:cs typeface="Trebuchet MS"/>
              </a:rPr>
              <a:t>Section</a:t>
            </a:r>
            <a:r>
              <a:rPr sz="2500" b="1" spc="-45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95" dirty="0">
                <a:solidFill>
                  <a:srgbClr val="FFFFFF"/>
                </a:solidFill>
                <a:latin typeface="+mj-lt"/>
                <a:cs typeface="Trebuchet MS"/>
              </a:rPr>
              <a:t>63</a:t>
            </a:r>
            <a:r>
              <a:rPr sz="2500" b="1" spc="-8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330" dirty="0">
                <a:solidFill>
                  <a:srgbClr val="FFFFFF"/>
                </a:solidFill>
                <a:latin typeface="+mj-lt"/>
                <a:cs typeface="Trebuchet MS"/>
              </a:rPr>
              <a:t>–</a:t>
            </a:r>
            <a:r>
              <a:rPr sz="2500" b="1" spc="-70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-95" dirty="0">
                <a:solidFill>
                  <a:srgbClr val="FFFFFF"/>
                </a:solidFill>
                <a:latin typeface="+mj-lt"/>
                <a:cs typeface="Trebuchet MS"/>
              </a:rPr>
              <a:t>99</a:t>
            </a:r>
            <a:r>
              <a:rPr sz="2500" b="1" spc="-55" dirty="0">
                <a:solidFill>
                  <a:srgbClr val="FFFFFF"/>
                </a:solidFill>
                <a:latin typeface="+mj-lt"/>
                <a:cs typeface="Trebuchet MS"/>
              </a:rPr>
              <a:t> </a:t>
            </a:r>
            <a:r>
              <a:rPr sz="2500" b="1" spc="200" dirty="0">
                <a:solidFill>
                  <a:srgbClr val="FFFFFF"/>
                </a:solidFill>
                <a:latin typeface="+mj-lt"/>
                <a:cs typeface="Trebuchet MS"/>
              </a:rPr>
              <a:t>(BNS)</a:t>
            </a:r>
            <a:endParaRPr sz="2500" dirty="0">
              <a:latin typeface="+mj-lt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05002" y="3700017"/>
            <a:ext cx="1765300" cy="1067435"/>
            <a:chOff x="905002" y="3700017"/>
            <a:chExt cx="1765300" cy="1067435"/>
          </a:xfrm>
        </p:grpSpPr>
        <p:sp>
          <p:nvSpPr>
            <p:cNvPr id="11" name="object 11"/>
            <p:cNvSpPr/>
            <p:nvPr/>
          </p:nvSpPr>
          <p:spPr>
            <a:xfrm>
              <a:off x="911352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1352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58976" y="3904919"/>
            <a:ext cx="1454785" cy="57131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00" b="1" spc="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500" b="1" spc="-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sz="15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500" b="1" spc="-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5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1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500" b="1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500" b="1" spc="-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>
              <a:lnSpc>
                <a:spcPct val="100000"/>
              </a:lnSpc>
              <a:spcBef>
                <a:spcPts val="360"/>
              </a:spcBef>
            </a:pPr>
            <a:r>
              <a:rPr sz="1500" b="1" spc="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sz="1500" b="1" spc="-9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43913" y="5120385"/>
            <a:ext cx="1753235" cy="881380"/>
            <a:chOff x="1343913" y="5120385"/>
            <a:chExt cx="1753235" cy="881380"/>
          </a:xfrm>
        </p:grpSpPr>
        <p:sp>
          <p:nvSpPr>
            <p:cNvPr id="15" name="object 15"/>
            <p:cNvSpPr/>
            <p:nvPr/>
          </p:nvSpPr>
          <p:spPr>
            <a:xfrm>
              <a:off x="1350263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1740408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40408" y="868679"/>
                  </a:lnTo>
                  <a:lnTo>
                    <a:pt x="174040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50263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0" y="868679"/>
                  </a:moveTo>
                  <a:lnTo>
                    <a:pt x="1740408" y="868679"/>
                  </a:lnTo>
                  <a:lnTo>
                    <a:pt x="1740408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69847" y="5231933"/>
            <a:ext cx="1351280" cy="5753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46355" algn="ctr">
              <a:lnSpc>
                <a:spcPct val="100000"/>
              </a:lnSpc>
              <a:spcBef>
                <a:spcPts val="459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376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20314" y="3700017"/>
            <a:ext cx="1765300" cy="1067435"/>
            <a:chOff x="3020314" y="3700017"/>
            <a:chExt cx="1765300" cy="1067435"/>
          </a:xfrm>
        </p:grpSpPr>
        <p:sp>
          <p:nvSpPr>
            <p:cNvPr id="19" name="object 19"/>
            <p:cNvSpPr/>
            <p:nvPr/>
          </p:nvSpPr>
          <p:spPr>
            <a:xfrm>
              <a:off x="3026664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26664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37458" y="3848811"/>
            <a:ext cx="1727200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5080" algn="ctr">
              <a:lnSpc>
                <a:spcPts val="1680"/>
              </a:lnSpc>
              <a:spcBef>
                <a:spcPts val="115"/>
              </a:spcBef>
            </a:pPr>
            <a:r>
              <a:rPr sz="1500" b="1" spc="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sz="1500" b="1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500" b="1" spc="-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500" b="1" spc="-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500" b="1" spc="-11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500" b="1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-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5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500" b="1" spc="-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5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680"/>
              </a:lnSpc>
            </a:pPr>
            <a:r>
              <a:rPr sz="1500" b="1" spc="-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1500" b="1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500" b="1" spc="-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500" b="1" spc="-11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500" b="1" spc="-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500" b="1" spc="-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sz="1500" b="1" spc="-1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500" b="1" spc="-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5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500" b="1" spc="-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500" b="1" spc="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785"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sz="1500" b="1" spc="-9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500" b="1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59226" y="5120385"/>
            <a:ext cx="1753235" cy="881380"/>
            <a:chOff x="3459226" y="5120385"/>
            <a:chExt cx="1753235" cy="881380"/>
          </a:xfrm>
        </p:grpSpPr>
        <p:sp>
          <p:nvSpPr>
            <p:cNvPr id="23" name="object 23"/>
            <p:cNvSpPr/>
            <p:nvPr/>
          </p:nvSpPr>
          <p:spPr>
            <a:xfrm>
              <a:off x="3465576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1740407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40407" y="868679"/>
                  </a:lnTo>
                  <a:lnTo>
                    <a:pt x="1740407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65576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0" y="868679"/>
                  </a:moveTo>
                  <a:lnTo>
                    <a:pt x="1740407" y="868679"/>
                  </a:lnTo>
                  <a:lnTo>
                    <a:pt x="1740407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526916" y="5133663"/>
            <a:ext cx="1611630" cy="7753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455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95"/>
              </a:lnSpc>
              <a:spcBef>
                <a:spcPts val="359"/>
              </a:spcBef>
            </a:pPr>
            <a:r>
              <a:rPr sz="1500" spc="-20" dirty="0">
                <a:solidFill>
                  <a:srgbClr val="FFFFFF"/>
                </a:solidFill>
                <a:latin typeface="Trebuchet MS"/>
                <a:cs typeface="Trebuchet MS"/>
              </a:rPr>
              <a:t>35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354</a:t>
            </a:r>
            <a:r>
              <a:rPr sz="1500" spc="2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1500">
              <a:latin typeface="Trebuchet MS"/>
              <a:cs typeface="Trebuchet MS"/>
            </a:endParaRPr>
          </a:p>
          <a:p>
            <a:pPr marL="3175" algn="ctr">
              <a:lnSpc>
                <a:spcPts val="1695"/>
              </a:lnSpc>
            </a:pPr>
            <a:r>
              <a:rPr sz="1500" spc="-15" dirty="0">
                <a:solidFill>
                  <a:srgbClr val="FFFFFF"/>
                </a:solidFill>
                <a:latin typeface="Trebuchet MS"/>
                <a:cs typeface="Trebuchet MS"/>
              </a:rPr>
              <a:t>(IPC)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135626" y="3700017"/>
            <a:ext cx="1765300" cy="1067435"/>
            <a:chOff x="5135626" y="3700017"/>
            <a:chExt cx="1765300" cy="1067435"/>
          </a:xfrm>
        </p:grpSpPr>
        <p:sp>
          <p:nvSpPr>
            <p:cNvPr id="27" name="object 27"/>
            <p:cNvSpPr/>
            <p:nvPr/>
          </p:nvSpPr>
          <p:spPr>
            <a:xfrm>
              <a:off x="5141976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41976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247894" y="3848811"/>
            <a:ext cx="1550035" cy="73289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algn="ctr">
              <a:lnSpc>
                <a:spcPts val="1680"/>
              </a:lnSpc>
              <a:spcBef>
                <a:spcPts val="115"/>
              </a:spcBef>
            </a:pPr>
            <a:r>
              <a:rPr sz="1500" b="1" spc="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9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500" b="1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500" b="1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500" b="1" spc="-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500" b="1" spc="-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500" b="1" spc="-1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500" b="1" spc="-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sz="15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500" b="1" spc="-1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680"/>
              </a:lnSpc>
            </a:pPr>
            <a:r>
              <a:rPr sz="1500" b="1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500" b="1" spc="-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8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marriage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"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sz="1500" b="1" spc="-11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sz="15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500" b="1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endParaRPr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574538" y="5120385"/>
            <a:ext cx="1753235" cy="881380"/>
            <a:chOff x="5574538" y="5120385"/>
            <a:chExt cx="1753235" cy="881380"/>
          </a:xfrm>
        </p:grpSpPr>
        <p:sp>
          <p:nvSpPr>
            <p:cNvPr id="31" name="object 31"/>
            <p:cNvSpPr/>
            <p:nvPr/>
          </p:nvSpPr>
          <p:spPr>
            <a:xfrm>
              <a:off x="5580888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4" h="868679">
                  <a:moveTo>
                    <a:pt x="1740408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40408" y="868679"/>
                  </a:lnTo>
                  <a:lnTo>
                    <a:pt x="174040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80888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4" h="868679">
                  <a:moveTo>
                    <a:pt x="0" y="868679"/>
                  </a:moveTo>
                  <a:lnTo>
                    <a:pt x="1740408" y="868679"/>
                  </a:lnTo>
                  <a:lnTo>
                    <a:pt x="1740408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627623" y="5133663"/>
            <a:ext cx="1645920" cy="7753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95"/>
              </a:lnSpc>
              <a:spcBef>
                <a:spcPts val="359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304</a:t>
            </a:r>
            <a:r>
              <a:rPr sz="1500" spc="-1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36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49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1500">
              <a:latin typeface="Trebuchet MS"/>
              <a:cs typeface="Trebuchet MS"/>
            </a:endParaRPr>
          </a:p>
          <a:p>
            <a:pPr marL="1270" algn="ctr">
              <a:lnSpc>
                <a:spcPts val="1695"/>
              </a:lnSpc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498</a:t>
            </a:r>
            <a:r>
              <a:rPr sz="1500" spc="1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250938" y="3700017"/>
            <a:ext cx="1765300" cy="1067435"/>
            <a:chOff x="7250938" y="3700017"/>
            <a:chExt cx="1765300" cy="1067435"/>
          </a:xfrm>
        </p:grpSpPr>
        <p:sp>
          <p:nvSpPr>
            <p:cNvPr id="35" name="object 35"/>
            <p:cNvSpPr/>
            <p:nvPr/>
          </p:nvSpPr>
          <p:spPr>
            <a:xfrm>
              <a:off x="7257288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57288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433818" y="3848811"/>
            <a:ext cx="1455420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45085" algn="ctr">
              <a:lnSpc>
                <a:spcPts val="1680"/>
              </a:lnSpc>
              <a:spcBef>
                <a:spcPts val="115"/>
              </a:spcBef>
            </a:pP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causing</a:t>
            </a:r>
            <a:endParaRPr sz="1500">
              <a:latin typeface="Trebuchet MS"/>
              <a:cs typeface="Trebuchet MS"/>
            </a:endParaRPr>
          </a:p>
          <a:p>
            <a:pPr marR="48895" algn="ctr">
              <a:lnSpc>
                <a:spcPts val="1680"/>
              </a:lnSpc>
            </a:pP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ar</a:t>
            </a:r>
            <a:r>
              <a:rPr sz="1500" spc="-45" dirty="0">
                <a:solidFill>
                  <a:srgbClr val="FFFFFF"/>
                </a:solidFill>
                <a:latin typeface="Trebuchet MS"/>
                <a:cs typeface="Trebuchet MS"/>
              </a:rPr>
              <a:t>ri</a:t>
            </a:r>
            <a:r>
              <a:rPr sz="1500" spc="-130" dirty="0">
                <a:solidFill>
                  <a:srgbClr val="FFFFFF"/>
                </a:solidFill>
                <a:latin typeface="Trebuchet MS"/>
                <a:cs typeface="Trebuchet MS"/>
              </a:rPr>
              <a:t>ag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etc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r>
              <a:rPr sz="15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92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689850" y="5120385"/>
            <a:ext cx="1750060" cy="881380"/>
            <a:chOff x="7689850" y="5120385"/>
            <a:chExt cx="1750060" cy="881380"/>
          </a:xfrm>
        </p:grpSpPr>
        <p:sp>
          <p:nvSpPr>
            <p:cNvPr id="39" name="object 39"/>
            <p:cNvSpPr/>
            <p:nvPr/>
          </p:nvSpPr>
          <p:spPr>
            <a:xfrm>
              <a:off x="7696200" y="5126735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1737359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37359" y="868679"/>
                  </a:lnTo>
                  <a:lnTo>
                    <a:pt x="1737359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96200" y="5126735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0" y="868679"/>
                  </a:moveTo>
                  <a:lnTo>
                    <a:pt x="1737359" y="868679"/>
                  </a:lnTo>
                  <a:lnTo>
                    <a:pt x="1737359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38643" y="5231933"/>
            <a:ext cx="1257935" cy="5753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366250" y="3700017"/>
            <a:ext cx="1765300" cy="1067435"/>
            <a:chOff x="9366250" y="3700017"/>
            <a:chExt cx="1765300" cy="1067435"/>
          </a:xfrm>
        </p:grpSpPr>
        <p:sp>
          <p:nvSpPr>
            <p:cNvPr id="43" name="object 43"/>
            <p:cNvSpPr/>
            <p:nvPr/>
          </p:nvSpPr>
          <p:spPr>
            <a:xfrm>
              <a:off x="9372600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372600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504044" y="3848811"/>
            <a:ext cx="1490980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algn="ctr">
              <a:lnSpc>
                <a:spcPts val="1680"/>
              </a:lnSpc>
              <a:spcBef>
                <a:spcPts val="115"/>
              </a:spcBef>
            </a:pP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2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40" dirty="0">
                <a:solidFill>
                  <a:srgbClr val="FFFFFF"/>
                </a:solidFill>
                <a:latin typeface="Trebuchet MS"/>
                <a:cs typeface="Trebuchet MS"/>
              </a:rPr>
              <a:t>aga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  <a:p>
            <a:pPr marL="3175" algn="ctr">
              <a:lnSpc>
                <a:spcPts val="1680"/>
              </a:lnSpc>
            </a:pP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child</a:t>
            </a:r>
            <a:endParaRPr sz="1500">
              <a:latin typeface="Trebuchet MS"/>
              <a:cs typeface="Trebuchet MS"/>
            </a:endParaRPr>
          </a:p>
          <a:p>
            <a:pPr marL="4445"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93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99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805416" y="5120640"/>
            <a:ext cx="1750060" cy="881380"/>
            <a:chOff x="9805416" y="5120640"/>
            <a:chExt cx="1750060" cy="881380"/>
          </a:xfrm>
        </p:grpSpPr>
        <p:sp>
          <p:nvSpPr>
            <p:cNvPr id="47" name="object 47"/>
            <p:cNvSpPr/>
            <p:nvPr/>
          </p:nvSpPr>
          <p:spPr>
            <a:xfrm>
              <a:off x="9811512" y="5126736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1737359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37359" y="868679"/>
                  </a:lnTo>
                  <a:lnTo>
                    <a:pt x="1737359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11512" y="5126736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0" y="868679"/>
                  </a:moveTo>
                  <a:lnTo>
                    <a:pt x="1737359" y="868679"/>
                  </a:lnTo>
                  <a:lnTo>
                    <a:pt x="1737359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9904856" y="5133663"/>
            <a:ext cx="1567815" cy="7753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455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95"/>
              </a:lnSpc>
              <a:spcBef>
                <a:spcPts val="359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317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318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366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A,</a:t>
            </a:r>
            <a:r>
              <a:rPr sz="15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369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1500">
              <a:latin typeface="Trebuchet MS"/>
              <a:cs typeface="Trebuchet MS"/>
            </a:endParaRPr>
          </a:p>
          <a:p>
            <a:pPr marR="3175" algn="ctr">
              <a:lnSpc>
                <a:spcPts val="1695"/>
              </a:lnSpc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372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004629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394613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3845" rIns="0" bIns="0" rtlCol="0">
            <a:spAutoFit/>
          </a:bodyPr>
          <a:lstStyle/>
          <a:p>
            <a:pPr marL="464184">
              <a:lnSpc>
                <a:spcPct val="100000"/>
              </a:lnSpc>
              <a:spcBef>
                <a:spcPts val="2235"/>
              </a:spcBef>
            </a:pPr>
            <a:r>
              <a:rPr sz="3600" spc="475" dirty="0"/>
              <a:t>NEW</a:t>
            </a:r>
            <a:r>
              <a:rPr sz="3600" spc="315" dirty="0"/>
              <a:t> </a:t>
            </a:r>
            <a:r>
              <a:rPr sz="3600" spc="250" dirty="0"/>
              <a:t>OFFENCES</a:t>
            </a:r>
            <a:r>
              <a:rPr sz="3600" spc="320" dirty="0"/>
              <a:t> </a:t>
            </a:r>
            <a:r>
              <a:rPr sz="3600" spc="395" dirty="0"/>
              <a:t>INTRODUCED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60703" y="2621279"/>
            <a:ext cx="10071100" cy="3718560"/>
            <a:chOff x="1060703" y="2621279"/>
            <a:chExt cx="10071100" cy="3718560"/>
          </a:xfrm>
        </p:grpSpPr>
        <p:sp>
          <p:nvSpPr>
            <p:cNvPr id="4" name="object 4"/>
            <p:cNvSpPr/>
            <p:nvPr/>
          </p:nvSpPr>
          <p:spPr>
            <a:xfrm>
              <a:off x="1066799" y="2627375"/>
              <a:ext cx="10058400" cy="3706495"/>
            </a:xfrm>
            <a:custGeom>
              <a:avLst/>
              <a:gdLst/>
              <a:ahLst/>
              <a:cxnLst/>
              <a:rect l="l" t="t" r="r" b="b"/>
              <a:pathLst>
                <a:path w="10058400" h="3706495">
                  <a:moveTo>
                    <a:pt x="9440672" y="0"/>
                  </a:moveTo>
                  <a:lnTo>
                    <a:pt x="617727" y="0"/>
                  </a:lnTo>
                  <a:lnTo>
                    <a:pt x="569458" y="1858"/>
                  </a:lnTo>
                  <a:lnTo>
                    <a:pt x="522203" y="7343"/>
                  </a:lnTo>
                  <a:lnTo>
                    <a:pt x="476101" y="16316"/>
                  </a:lnTo>
                  <a:lnTo>
                    <a:pt x="431288" y="28641"/>
                  </a:lnTo>
                  <a:lnTo>
                    <a:pt x="387904" y="44179"/>
                  </a:lnTo>
                  <a:lnTo>
                    <a:pt x="346084" y="62793"/>
                  </a:lnTo>
                  <a:lnTo>
                    <a:pt x="305966" y="84346"/>
                  </a:lnTo>
                  <a:lnTo>
                    <a:pt x="267688" y="108701"/>
                  </a:lnTo>
                  <a:lnTo>
                    <a:pt x="231387" y="135720"/>
                  </a:lnTo>
                  <a:lnTo>
                    <a:pt x="197200" y="165265"/>
                  </a:lnTo>
                  <a:lnTo>
                    <a:pt x="165265" y="197200"/>
                  </a:lnTo>
                  <a:lnTo>
                    <a:pt x="135720" y="231387"/>
                  </a:lnTo>
                  <a:lnTo>
                    <a:pt x="108701" y="267688"/>
                  </a:lnTo>
                  <a:lnTo>
                    <a:pt x="84346" y="305966"/>
                  </a:lnTo>
                  <a:lnTo>
                    <a:pt x="62793" y="346084"/>
                  </a:lnTo>
                  <a:lnTo>
                    <a:pt x="44179" y="387904"/>
                  </a:lnTo>
                  <a:lnTo>
                    <a:pt x="28641" y="431288"/>
                  </a:lnTo>
                  <a:lnTo>
                    <a:pt x="16316" y="476101"/>
                  </a:lnTo>
                  <a:lnTo>
                    <a:pt x="7343" y="522203"/>
                  </a:lnTo>
                  <a:lnTo>
                    <a:pt x="1858" y="569458"/>
                  </a:lnTo>
                  <a:lnTo>
                    <a:pt x="0" y="617727"/>
                  </a:lnTo>
                  <a:lnTo>
                    <a:pt x="0" y="3088627"/>
                  </a:lnTo>
                  <a:lnTo>
                    <a:pt x="1858" y="3136903"/>
                  </a:lnTo>
                  <a:lnTo>
                    <a:pt x="7343" y="3184164"/>
                  </a:lnTo>
                  <a:lnTo>
                    <a:pt x="16316" y="3230270"/>
                  </a:lnTo>
                  <a:lnTo>
                    <a:pt x="28641" y="3275086"/>
                  </a:lnTo>
                  <a:lnTo>
                    <a:pt x="44179" y="3318473"/>
                  </a:lnTo>
                  <a:lnTo>
                    <a:pt x="62793" y="3360295"/>
                  </a:lnTo>
                  <a:lnTo>
                    <a:pt x="84346" y="3400414"/>
                  </a:lnTo>
                  <a:lnTo>
                    <a:pt x="108701" y="3438693"/>
                  </a:lnTo>
                  <a:lnTo>
                    <a:pt x="135720" y="3474994"/>
                  </a:lnTo>
                  <a:lnTo>
                    <a:pt x="165265" y="3509180"/>
                  </a:lnTo>
                  <a:lnTo>
                    <a:pt x="197200" y="3541114"/>
                  </a:lnTo>
                  <a:lnTo>
                    <a:pt x="231387" y="3570658"/>
                  </a:lnTo>
                  <a:lnTo>
                    <a:pt x="267688" y="3597675"/>
                  </a:lnTo>
                  <a:lnTo>
                    <a:pt x="305966" y="3622029"/>
                  </a:lnTo>
                  <a:lnTo>
                    <a:pt x="346084" y="3643580"/>
                  </a:lnTo>
                  <a:lnTo>
                    <a:pt x="387904" y="3662193"/>
                  </a:lnTo>
                  <a:lnTo>
                    <a:pt x="431288" y="3677730"/>
                  </a:lnTo>
                  <a:lnTo>
                    <a:pt x="476101" y="3690053"/>
                  </a:lnTo>
                  <a:lnTo>
                    <a:pt x="522203" y="3699025"/>
                  </a:lnTo>
                  <a:lnTo>
                    <a:pt x="569458" y="3704509"/>
                  </a:lnTo>
                  <a:lnTo>
                    <a:pt x="617727" y="3706368"/>
                  </a:lnTo>
                  <a:lnTo>
                    <a:pt x="9440672" y="3706368"/>
                  </a:lnTo>
                  <a:lnTo>
                    <a:pt x="9488941" y="3704509"/>
                  </a:lnTo>
                  <a:lnTo>
                    <a:pt x="9536196" y="3699025"/>
                  </a:lnTo>
                  <a:lnTo>
                    <a:pt x="9582298" y="3690053"/>
                  </a:lnTo>
                  <a:lnTo>
                    <a:pt x="9627111" y="3677730"/>
                  </a:lnTo>
                  <a:lnTo>
                    <a:pt x="9670495" y="3662193"/>
                  </a:lnTo>
                  <a:lnTo>
                    <a:pt x="9712315" y="3643580"/>
                  </a:lnTo>
                  <a:lnTo>
                    <a:pt x="9752433" y="3622029"/>
                  </a:lnTo>
                  <a:lnTo>
                    <a:pt x="9790711" y="3597675"/>
                  </a:lnTo>
                  <a:lnTo>
                    <a:pt x="9827012" y="3570658"/>
                  </a:lnTo>
                  <a:lnTo>
                    <a:pt x="9861199" y="3541114"/>
                  </a:lnTo>
                  <a:lnTo>
                    <a:pt x="9893134" y="3509180"/>
                  </a:lnTo>
                  <a:lnTo>
                    <a:pt x="9922679" y="3474994"/>
                  </a:lnTo>
                  <a:lnTo>
                    <a:pt x="9949698" y="3438693"/>
                  </a:lnTo>
                  <a:lnTo>
                    <a:pt x="9974053" y="3400414"/>
                  </a:lnTo>
                  <a:lnTo>
                    <a:pt x="9995606" y="3360295"/>
                  </a:lnTo>
                  <a:lnTo>
                    <a:pt x="10014220" y="3318473"/>
                  </a:lnTo>
                  <a:lnTo>
                    <a:pt x="10029758" y="3275086"/>
                  </a:lnTo>
                  <a:lnTo>
                    <a:pt x="10042083" y="3230270"/>
                  </a:lnTo>
                  <a:lnTo>
                    <a:pt x="10051056" y="3184164"/>
                  </a:lnTo>
                  <a:lnTo>
                    <a:pt x="10056541" y="3136903"/>
                  </a:lnTo>
                  <a:lnTo>
                    <a:pt x="10058400" y="3088627"/>
                  </a:lnTo>
                  <a:lnTo>
                    <a:pt x="10058400" y="617727"/>
                  </a:lnTo>
                  <a:lnTo>
                    <a:pt x="10056541" y="569458"/>
                  </a:lnTo>
                  <a:lnTo>
                    <a:pt x="10051056" y="522203"/>
                  </a:lnTo>
                  <a:lnTo>
                    <a:pt x="10042083" y="476101"/>
                  </a:lnTo>
                  <a:lnTo>
                    <a:pt x="10029758" y="431288"/>
                  </a:lnTo>
                  <a:lnTo>
                    <a:pt x="10014220" y="387904"/>
                  </a:lnTo>
                  <a:lnTo>
                    <a:pt x="9995606" y="346084"/>
                  </a:lnTo>
                  <a:lnTo>
                    <a:pt x="9974053" y="305966"/>
                  </a:lnTo>
                  <a:lnTo>
                    <a:pt x="9949698" y="267688"/>
                  </a:lnTo>
                  <a:lnTo>
                    <a:pt x="9922679" y="231387"/>
                  </a:lnTo>
                  <a:lnTo>
                    <a:pt x="9893134" y="197200"/>
                  </a:lnTo>
                  <a:lnTo>
                    <a:pt x="9861199" y="165265"/>
                  </a:lnTo>
                  <a:lnTo>
                    <a:pt x="9827012" y="135720"/>
                  </a:lnTo>
                  <a:lnTo>
                    <a:pt x="9790711" y="108701"/>
                  </a:lnTo>
                  <a:lnTo>
                    <a:pt x="9752433" y="84346"/>
                  </a:lnTo>
                  <a:lnTo>
                    <a:pt x="9712315" y="62793"/>
                  </a:lnTo>
                  <a:lnTo>
                    <a:pt x="9670495" y="44179"/>
                  </a:lnTo>
                  <a:lnTo>
                    <a:pt x="9627111" y="28641"/>
                  </a:lnTo>
                  <a:lnTo>
                    <a:pt x="9582298" y="16316"/>
                  </a:lnTo>
                  <a:lnTo>
                    <a:pt x="9536196" y="7343"/>
                  </a:lnTo>
                  <a:lnTo>
                    <a:pt x="9488941" y="1858"/>
                  </a:lnTo>
                  <a:lnTo>
                    <a:pt x="944067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2627375"/>
              <a:ext cx="10058400" cy="3706495"/>
            </a:xfrm>
            <a:custGeom>
              <a:avLst/>
              <a:gdLst/>
              <a:ahLst/>
              <a:cxnLst/>
              <a:rect l="l" t="t" r="r" b="b"/>
              <a:pathLst>
                <a:path w="10058400" h="3706495">
                  <a:moveTo>
                    <a:pt x="0" y="617727"/>
                  </a:moveTo>
                  <a:lnTo>
                    <a:pt x="1858" y="569458"/>
                  </a:lnTo>
                  <a:lnTo>
                    <a:pt x="7343" y="522203"/>
                  </a:lnTo>
                  <a:lnTo>
                    <a:pt x="16316" y="476101"/>
                  </a:lnTo>
                  <a:lnTo>
                    <a:pt x="28641" y="431288"/>
                  </a:lnTo>
                  <a:lnTo>
                    <a:pt x="44179" y="387904"/>
                  </a:lnTo>
                  <a:lnTo>
                    <a:pt x="62793" y="346084"/>
                  </a:lnTo>
                  <a:lnTo>
                    <a:pt x="84346" y="305966"/>
                  </a:lnTo>
                  <a:lnTo>
                    <a:pt x="108701" y="267688"/>
                  </a:lnTo>
                  <a:lnTo>
                    <a:pt x="135720" y="231387"/>
                  </a:lnTo>
                  <a:lnTo>
                    <a:pt x="165265" y="197200"/>
                  </a:lnTo>
                  <a:lnTo>
                    <a:pt x="197200" y="165265"/>
                  </a:lnTo>
                  <a:lnTo>
                    <a:pt x="231387" y="135720"/>
                  </a:lnTo>
                  <a:lnTo>
                    <a:pt x="267688" y="108701"/>
                  </a:lnTo>
                  <a:lnTo>
                    <a:pt x="305966" y="84346"/>
                  </a:lnTo>
                  <a:lnTo>
                    <a:pt x="346084" y="62793"/>
                  </a:lnTo>
                  <a:lnTo>
                    <a:pt x="387904" y="44179"/>
                  </a:lnTo>
                  <a:lnTo>
                    <a:pt x="431288" y="28641"/>
                  </a:lnTo>
                  <a:lnTo>
                    <a:pt x="476101" y="16316"/>
                  </a:lnTo>
                  <a:lnTo>
                    <a:pt x="522203" y="7343"/>
                  </a:lnTo>
                  <a:lnTo>
                    <a:pt x="569458" y="1858"/>
                  </a:lnTo>
                  <a:lnTo>
                    <a:pt x="617727" y="0"/>
                  </a:lnTo>
                  <a:lnTo>
                    <a:pt x="9440672" y="0"/>
                  </a:lnTo>
                  <a:lnTo>
                    <a:pt x="9488941" y="1858"/>
                  </a:lnTo>
                  <a:lnTo>
                    <a:pt x="9536196" y="7343"/>
                  </a:lnTo>
                  <a:lnTo>
                    <a:pt x="9582298" y="16316"/>
                  </a:lnTo>
                  <a:lnTo>
                    <a:pt x="9627111" y="28641"/>
                  </a:lnTo>
                  <a:lnTo>
                    <a:pt x="9670495" y="44179"/>
                  </a:lnTo>
                  <a:lnTo>
                    <a:pt x="9712315" y="62793"/>
                  </a:lnTo>
                  <a:lnTo>
                    <a:pt x="9752433" y="84346"/>
                  </a:lnTo>
                  <a:lnTo>
                    <a:pt x="9790711" y="108701"/>
                  </a:lnTo>
                  <a:lnTo>
                    <a:pt x="9827012" y="135720"/>
                  </a:lnTo>
                  <a:lnTo>
                    <a:pt x="9861199" y="165265"/>
                  </a:lnTo>
                  <a:lnTo>
                    <a:pt x="9893134" y="197200"/>
                  </a:lnTo>
                  <a:lnTo>
                    <a:pt x="9922679" y="231387"/>
                  </a:lnTo>
                  <a:lnTo>
                    <a:pt x="9949698" y="267688"/>
                  </a:lnTo>
                  <a:lnTo>
                    <a:pt x="9974053" y="305966"/>
                  </a:lnTo>
                  <a:lnTo>
                    <a:pt x="9995606" y="346084"/>
                  </a:lnTo>
                  <a:lnTo>
                    <a:pt x="10014220" y="387904"/>
                  </a:lnTo>
                  <a:lnTo>
                    <a:pt x="10029758" y="431288"/>
                  </a:lnTo>
                  <a:lnTo>
                    <a:pt x="10042083" y="476101"/>
                  </a:lnTo>
                  <a:lnTo>
                    <a:pt x="10051056" y="522203"/>
                  </a:lnTo>
                  <a:lnTo>
                    <a:pt x="10056541" y="569458"/>
                  </a:lnTo>
                  <a:lnTo>
                    <a:pt x="10058400" y="617727"/>
                  </a:lnTo>
                  <a:lnTo>
                    <a:pt x="10058400" y="3088627"/>
                  </a:lnTo>
                  <a:lnTo>
                    <a:pt x="10056541" y="3136903"/>
                  </a:lnTo>
                  <a:lnTo>
                    <a:pt x="10051056" y="3184164"/>
                  </a:lnTo>
                  <a:lnTo>
                    <a:pt x="10042083" y="3230270"/>
                  </a:lnTo>
                  <a:lnTo>
                    <a:pt x="10029758" y="3275086"/>
                  </a:lnTo>
                  <a:lnTo>
                    <a:pt x="10014220" y="3318473"/>
                  </a:lnTo>
                  <a:lnTo>
                    <a:pt x="9995606" y="3360295"/>
                  </a:lnTo>
                  <a:lnTo>
                    <a:pt x="9974053" y="3400414"/>
                  </a:lnTo>
                  <a:lnTo>
                    <a:pt x="9949698" y="3438693"/>
                  </a:lnTo>
                  <a:lnTo>
                    <a:pt x="9922679" y="3474994"/>
                  </a:lnTo>
                  <a:lnTo>
                    <a:pt x="9893134" y="3509180"/>
                  </a:lnTo>
                  <a:lnTo>
                    <a:pt x="9861199" y="3541114"/>
                  </a:lnTo>
                  <a:lnTo>
                    <a:pt x="9827012" y="3570658"/>
                  </a:lnTo>
                  <a:lnTo>
                    <a:pt x="9790711" y="3597675"/>
                  </a:lnTo>
                  <a:lnTo>
                    <a:pt x="9752433" y="3622029"/>
                  </a:lnTo>
                  <a:lnTo>
                    <a:pt x="9712315" y="3643580"/>
                  </a:lnTo>
                  <a:lnTo>
                    <a:pt x="9670495" y="3662193"/>
                  </a:lnTo>
                  <a:lnTo>
                    <a:pt x="9627111" y="3677730"/>
                  </a:lnTo>
                  <a:lnTo>
                    <a:pt x="9582298" y="3690053"/>
                  </a:lnTo>
                  <a:lnTo>
                    <a:pt x="9536196" y="3699025"/>
                  </a:lnTo>
                  <a:lnTo>
                    <a:pt x="9488941" y="3704509"/>
                  </a:lnTo>
                  <a:lnTo>
                    <a:pt x="9440672" y="3706368"/>
                  </a:lnTo>
                  <a:lnTo>
                    <a:pt x="617727" y="3706368"/>
                  </a:lnTo>
                  <a:lnTo>
                    <a:pt x="569458" y="3704509"/>
                  </a:lnTo>
                  <a:lnTo>
                    <a:pt x="522203" y="3699025"/>
                  </a:lnTo>
                  <a:lnTo>
                    <a:pt x="476101" y="3690053"/>
                  </a:lnTo>
                  <a:lnTo>
                    <a:pt x="431288" y="3677730"/>
                  </a:lnTo>
                  <a:lnTo>
                    <a:pt x="387904" y="3662193"/>
                  </a:lnTo>
                  <a:lnTo>
                    <a:pt x="346084" y="3643580"/>
                  </a:lnTo>
                  <a:lnTo>
                    <a:pt x="305966" y="3622029"/>
                  </a:lnTo>
                  <a:lnTo>
                    <a:pt x="267688" y="3597675"/>
                  </a:lnTo>
                  <a:lnTo>
                    <a:pt x="231387" y="3570658"/>
                  </a:lnTo>
                  <a:lnTo>
                    <a:pt x="197200" y="3541114"/>
                  </a:lnTo>
                  <a:lnTo>
                    <a:pt x="165265" y="3509180"/>
                  </a:lnTo>
                  <a:lnTo>
                    <a:pt x="135720" y="3474994"/>
                  </a:lnTo>
                  <a:lnTo>
                    <a:pt x="108701" y="3438693"/>
                  </a:lnTo>
                  <a:lnTo>
                    <a:pt x="84346" y="3400414"/>
                  </a:lnTo>
                  <a:lnTo>
                    <a:pt x="62793" y="3360295"/>
                  </a:lnTo>
                  <a:lnTo>
                    <a:pt x="44179" y="3318473"/>
                  </a:lnTo>
                  <a:lnTo>
                    <a:pt x="28641" y="3275086"/>
                  </a:lnTo>
                  <a:lnTo>
                    <a:pt x="16316" y="3230270"/>
                  </a:lnTo>
                  <a:lnTo>
                    <a:pt x="7343" y="3184164"/>
                  </a:lnTo>
                  <a:lnTo>
                    <a:pt x="1858" y="3136903"/>
                  </a:lnTo>
                  <a:lnTo>
                    <a:pt x="0" y="3088627"/>
                  </a:lnTo>
                  <a:lnTo>
                    <a:pt x="0" y="61772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26896" y="2856357"/>
            <a:ext cx="9573895" cy="31845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algn="just">
              <a:lnSpc>
                <a:spcPct val="87000"/>
              </a:lnSpc>
              <a:spcBef>
                <a:spcPts val="475"/>
              </a:spcBef>
            </a:pPr>
            <a:r>
              <a:rPr sz="24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</a:t>
            </a:r>
            <a:r>
              <a:rPr sz="24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rebuchet MS"/>
                <a:cs typeface="Trebuchet MS"/>
              </a:rPr>
              <a:t>69.</a:t>
            </a:r>
            <a:r>
              <a:rPr sz="24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Sexual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intercourse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employing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rebuchet MS"/>
                <a:cs typeface="Trebuchet MS"/>
              </a:rPr>
              <a:t>deceitful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means,</a:t>
            </a:r>
            <a:r>
              <a:rPr sz="24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65" dirty="0">
                <a:solidFill>
                  <a:srgbClr val="FFFFFF"/>
                </a:solidFill>
                <a:latin typeface="Trebuchet MS"/>
                <a:cs typeface="Trebuchet MS"/>
              </a:rPr>
              <a:t>etc.</a:t>
            </a:r>
            <a:r>
              <a:rPr sz="2400" b="1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- </a:t>
            </a:r>
            <a:r>
              <a:rPr sz="240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Whoever,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deceitful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means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making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promise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marry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woman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without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any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intention of 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fulfilling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85" dirty="0">
                <a:solidFill>
                  <a:srgbClr val="FFFFFF"/>
                </a:solidFill>
                <a:latin typeface="Trebuchet MS"/>
                <a:cs typeface="Trebuchet MS"/>
              </a:rPr>
              <a:t>same,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has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sexual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intercourse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2400" spc="-225" dirty="0">
                <a:solidFill>
                  <a:srgbClr val="FFFFFF"/>
                </a:solidFill>
                <a:latin typeface="Trebuchet MS"/>
                <a:cs typeface="Trebuchet MS"/>
              </a:rPr>
              <a:t>her, </a:t>
            </a:r>
            <a:r>
              <a:rPr sz="24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such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sexual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intercourse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not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amounting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offence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rape,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shall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be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punished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imprisonment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either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description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term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Trebuchet MS"/>
                <a:cs typeface="Trebuchet MS"/>
              </a:rPr>
              <a:t>may </a:t>
            </a:r>
            <a:r>
              <a:rPr sz="24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ex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end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2400" spc="-200" dirty="0">
                <a:solidFill>
                  <a:srgbClr val="FFFFFF"/>
                </a:solidFill>
                <a:latin typeface="Trebuchet MS"/>
                <a:cs typeface="Trebuchet MS"/>
              </a:rPr>
              <a:t>ea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hall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spc="-2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ble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fin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35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00">
              <a:latin typeface="Trebuchet MS"/>
              <a:cs typeface="Trebuchet MS"/>
            </a:endParaRPr>
          </a:p>
          <a:p>
            <a:pPr marL="12700" algn="just">
              <a:lnSpc>
                <a:spcPts val="2690"/>
              </a:lnSpc>
            </a:pP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Explanation.—“deceitful</a:t>
            </a:r>
            <a:r>
              <a:rPr sz="2400" spc="10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means”</a:t>
            </a:r>
            <a:r>
              <a:rPr sz="2400" spc="10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shall</a:t>
            </a:r>
            <a:r>
              <a:rPr sz="2400" spc="10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include</a:t>
            </a:r>
            <a:r>
              <a:rPr sz="2400" spc="10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inducement</a:t>
            </a:r>
            <a:r>
              <a:rPr sz="2400" spc="10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15" dirty="0">
                <a:solidFill>
                  <a:srgbClr val="FFFFFF"/>
                </a:solidFill>
                <a:latin typeface="Trebuchet MS"/>
                <a:cs typeface="Trebuchet MS"/>
              </a:rPr>
              <a:t>for,</a:t>
            </a:r>
            <a:r>
              <a:rPr sz="2400" spc="8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400" spc="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false</a:t>
            </a:r>
            <a:endParaRPr sz="2400">
              <a:latin typeface="Trebuchet MS"/>
              <a:cs typeface="Trebuchet MS"/>
            </a:endParaRPr>
          </a:p>
          <a:p>
            <a:pPr marL="12700" algn="just">
              <a:lnSpc>
                <a:spcPts val="2690"/>
              </a:lnSpc>
            </a:pP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promise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employment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promotion,</a:t>
            </a:r>
            <a:r>
              <a:rPr sz="24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marrying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suppressing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identity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27502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0703" y="2493264"/>
            <a:ext cx="10071100" cy="3889375"/>
            <a:chOff x="1060703" y="2493264"/>
            <a:chExt cx="10071100" cy="3889375"/>
          </a:xfrm>
        </p:grpSpPr>
        <p:sp>
          <p:nvSpPr>
            <p:cNvPr id="3" name="object 3"/>
            <p:cNvSpPr/>
            <p:nvPr/>
          </p:nvSpPr>
          <p:spPr>
            <a:xfrm>
              <a:off x="1066799" y="2499360"/>
              <a:ext cx="10058400" cy="3877310"/>
            </a:xfrm>
            <a:custGeom>
              <a:avLst/>
              <a:gdLst/>
              <a:ahLst/>
              <a:cxnLst/>
              <a:rect l="l" t="t" r="r" b="b"/>
              <a:pathLst>
                <a:path w="10058400" h="3877310">
                  <a:moveTo>
                    <a:pt x="9412224" y="0"/>
                  </a:moveTo>
                  <a:lnTo>
                    <a:pt x="646176" y="0"/>
                  </a:lnTo>
                  <a:lnTo>
                    <a:pt x="597951" y="1772"/>
                  </a:lnTo>
                  <a:lnTo>
                    <a:pt x="550689" y="7006"/>
                  </a:lnTo>
                  <a:lnTo>
                    <a:pt x="504515" y="15576"/>
                  </a:lnTo>
                  <a:lnTo>
                    <a:pt x="459552" y="27358"/>
                  </a:lnTo>
                  <a:lnTo>
                    <a:pt x="415928" y="42227"/>
                  </a:lnTo>
                  <a:lnTo>
                    <a:pt x="373765" y="60057"/>
                  </a:lnTo>
                  <a:lnTo>
                    <a:pt x="333190" y="80724"/>
                  </a:lnTo>
                  <a:lnTo>
                    <a:pt x="294327" y="104103"/>
                  </a:lnTo>
                  <a:lnTo>
                    <a:pt x="257302" y="130069"/>
                  </a:lnTo>
                  <a:lnTo>
                    <a:pt x="222238" y="158497"/>
                  </a:lnTo>
                  <a:lnTo>
                    <a:pt x="189261" y="189261"/>
                  </a:lnTo>
                  <a:lnTo>
                    <a:pt x="158497" y="222238"/>
                  </a:lnTo>
                  <a:lnTo>
                    <a:pt x="130069" y="257302"/>
                  </a:lnTo>
                  <a:lnTo>
                    <a:pt x="104103" y="294327"/>
                  </a:lnTo>
                  <a:lnTo>
                    <a:pt x="80724" y="333190"/>
                  </a:lnTo>
                  <a:lnTo>
                    <a:pt x="60057" y="373765"/>
                  </a:lnTo>
                  <a:lnTo>
                    <a:pt x="42227" y="415928"/>
                  </a:lnTo>
                  <a:lnTo>
                    <a:pt x="27358" y="459552"/>
                  </a:lnTo>
                  <a:lnTo>
                    <a:pt x="15576" y="504515"/>
                  </a:lnTo>
                  <a:lnTo>
                    <a:pt x="7006" y="550689"/>
                  </a:lnTo>
                  <a:lnTo>
                    <a:pt x="1772" y="597951"/>
                  </a:lnTo>
                  <a:lnTo>
                    <a:pt x="0" y="646176"/>
                  </a:lnTo>
                  <a:lnTo>
                    <a:pt x="0" y="3230867"/>
                  </a:lnTo>
                  <a:lnTo>
                    <a:pt x="1772" y="3279093"/>
                  </a:lnTo>
                  <a:lnTo>
                    <a:pt x="7006" y="3326356"/>
                  </a:lnTo>
                  <a:lnTo>
                    <a:pt x="15576" y="3372532"/>
                  </a:lnTo>
                  <a:lnTo>
                    <a:pt x="27358" y="3417496"/>
                  </a:lnTo>
                  <a:lnTo>
                    <a:pt x="42227" y="3461121"/>
                  </a:lnTo>
                  <a:lnTo>
                    <a:pt x="60057" y="3503285"/>
                  </a:lnTo>
                  <a:lnTo>
                    <a:pt x="80724" y="3543861"/>
                  </a:lnTo>
                  <a:lnTo>
                    <a:pt x="104103" y="3582724"/>
                  </a:lnTo>
                  <a:lnTo>
                    <a:pt x="130069" y="3619751"/>
                  </a:lnTo>
                  <a:lnTo>
                    <a:pt x="158497" y="3654815"/>
                  </a:lnTo>
                  <a:lnTo>
                    <a:pt x="189261" y="3687792"/>
                  </a:lnTo>
                  <a:lnTo>
                    <a:pt x="222238" y="3718557"/>
                  </a:lnTo>
                  <a:lnTo>
                    <a:pt x="257302" y="3746985"/>
                  </a:lnTo>
                  <a:lnTo>
                    <a:pt x="294327" y="3772951"/>
                  </a:lnTo>
                  <a:lnTo>
                    <a:pt x="333190" y="3796330"/>
                  </a:lnTo>
                  <a:lnTo>
                    <a:pt x="373765" y="3816998"/>
                  </a:lnTo>
                  <a:lnTo>
                    <a:pt x="415928" y="3834828"/>
                  </a:lnTo>
                  <a:lnTo>
                    <a:pt x="459552" y="3849697"/>
                  </a:lnTo>
                  <a:lnTo>
                    <a:pt x="504515" y="3861479"/>
                  </a:lnTo>
                  <a:lnTo>
                    <a:pt x="550689" y="3870049"/>
                  </a:lnTo>
                  <a:lnTo>
                    <a:pt x="597951" y="3875283"/>
                  </a:lnTo>
                  <a:lnTo>
                    <a:pt x="646176" y="3877055"/>
                  </a:lnTo>
                  <a:lnTo>
                    <a:pt x="9412224" y="3877055"/>
                  </a:lnTo>
                  <a:lnTo>
                    <a:pt x="9460448" y="3875283"/>
                  </a:lnTo>
                  <a:lnTo>
                    <a:pt x="9507710" y="3870049"/>
                  </a:lnTo>
                  <a:lnTo>
                    <a:pt x="9553884" y="3861479"/>
                  </a:lnTo>
                  <a:lnTo>
                    <a:pt x="9598847" y="3849697"/>
                  </a:lnTo>
                  <a:lnTo>
                    <a:pt x="9642471" y="3834828"/>
                  </a:lnTo>
                  <a:lnTo>
                    <a:pt x="9684634" y="3816998"/>
                  </a:lnTo>
                  <a:lnTo>
                    <a:pt x="9725209" y="3796330"/>
                  </a:lnTo>
                  <a:lnTo>
                    <a:pt x="9764072" y="3772951"/>
                  </a:lnTo>
                  <a:lnTo>
                    <a:pt x="9801097" y="3746985"/>
                  </a:lnTo>
                  <a:lnTo>
                    <a:pt x="9836161" y="3718557"/>
                  </a:lnTo>
                  <a:lnTo>
                    <a:pt x="9869138" y="3687792"/>
                  </a:lnTo>
                  <a:lnTo>
                    <a:pt x="9899902" y="3654815"/>
                  </a:lnTo>
                  <a:lnTo>
                    <a:pt x="9928330" y="3619751"/>
                  </a:lnTo>
                  <a:lnTo>
                    <a:pt x="9954296" y="3582724"/>
                  </a:lnTo>
                  <a:lnTo>
                    <a:pt x="9977675" y="3543861"/>
                  </a:lnTo>
                  <a:lnTo>
                    <a:pt x="9998342" y="3503285"/>
                  </a:lnTo>
                  <a:lnTo>
                    <a:pt x="10016172" y="3461121"/>
                  </a:lnTo>
                  <a:lnTo>
                    <a:pt x="10031041" y="3417496"/>
                  </a:lnTo>
                  <a:lnTo>
                    <a:pt x="10042823" y="3372532"/>
                  </a:lnTo>
                  <a:lnTo>
                    <a:pt x="10051393" y="3326356"/>
                  </a:lnTo>
                  <a:lnTo>
                    <a:pt x="10056627" y="3279093"/>
                  </a:lnTo>
                  <a:lnTo>
                    <a:pt x="10058400" y="3230867"/>
                  </a:lnTo>
                  <a:lnTo>
                    <a:pt x="10058400" y="646176"/>
                  </a:lnTo>
                  <a:lnTo>
                    <a:pt x="10056627" y="597951"/>
                  </a:lnTo>
                  <a:lnTo>
                    <a:pt x="10051393" y="550689"/>
                  </a:lnTo>
                  <a:lnTo>
                    <a:pt x="10042823" y="504515"/>
                  </a:lnTo>
                  <a:lnTo>
                    <a:pt x="10031041" y="459552"/>
                  </a:lnTo>
                  <a:lnTo>
                    <a:pt x="10016172" y="415928"/>
                  </a:lnTo>
                  <a:lnTo>
                    <a:pt x="9998342" y="373765"/>
                  </a:lnTo>
                  <a:lnTo>
                    <a:pt x="9977675" y="333190"/>
                  </a:lnTo>
                  <a:lnTo>
                    <a:pt x="9954296" y="294327"/>
                  </a:lnTo>
                  <a:lnTo>
                    <a:pt x="9928330" y="257302"/>
                  </a:lnTo>
                  <a:lnTo>
                    <a:pt x="9899902" y="222238"/>
                  </a:lnTo>
                  <a:lnTo>
                    <a:pt x="9869138" y="189261"/>
                  </a:lnTo>
                  <a:lnTo>
                    <a:pt x="9836161" y="158497"/>
                  </a:lnTo>
                  <a:lnTo>
                    <a:pt x="9801097" y="130069"/>
                  </a:lnTo>
                  <a:lnTo>
                    <a:pt x="9764072" y="104103"/>
                  </a:lnTo>
                  <a:lnTo>
                    <a:pt x="9725209" y="80724"/>
                  </a:lnTo>
                  <a:lnTo>
                    <a:pt x="9684634" y="60057"/>
                  </a:lnTo>
                  <a:lnTo>
                    <a:pt x="9642471" y="42227"/>
                  </a:lnTo>
                  <a:lnTo>
                    <a:pt x="9598847" y="27358"/>
                  </a:lnTo>
                  <a:lnTo>
                    <a:pt x="9553884" y="15576"/>
                  </a:lnTo>
                  <a:lnTo>
                    <a:pt x="9507710" y="7006"/>
                  </a:lnTo>
                  <a:lnTo>
                    <a:pt x="9460448" y="1772"/>
                  </a:lnTo>
                  <a:lnTo>
                    <a:pt x="941222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66799" y="2499360"/>
              <a:ext cx="10058400" cy="3877310"/>
            </a:xfrm>
            <a:custGeom>
              <a:avLst/>
              <a:gdLst/>
              <a:ahLst/>
              <a:cxnLst/>
              <a:rect l="l" t="t" r="r" b="b"/>
              <a:pathLst>
                <a:path w="10058400" h="3877310">
                  <a:moveTo>
                    <a:pt x="0" y="646176"/>
                  </a:moveTo>
                  <a:lnTo>
                    <a:pt x="1772" y="597951"/>
                  </a:lnTo>
                  <a:lnTo>
                    <a:pt x="7006" y="550689"/>
                  </a:lnTo>
                  <a:lnTo>
                    <a:pt x="15576" y="504515"/>
                  </a:lnTo>
                  <a:lnTo>
                    <a:pt x="27358" y="459552"/>
                  </a:lnTo>
                  <a:lnTo>
                    <a:pt x="42227" y="415928"/>
                  </a:lnTo>
                  <a:lnTo>
                    <a:pt x="60057" y="373765"/>
                  </a:lnTo>
                  <a:lnTo>
                    <a:pt x="80724" y="333190"/>
                  </a:lnTo>
                  <a:lnTo>
                    <a:pt x="104103" y="294327"/>
                  </a:lnTo>
                  <a:lnTo>
                    <a:pt x="130069" y="257302"/>
                  </a:lnTo>
                  <a:lnTo>
                    <a:pt x="158497" y="222238"/>
                  </a:lnTo>
                  <a:lnTo>
                    <a:pt x="189261" y="189261"/>
                  </a:lnTo>
                  <a:lnTo>
                    <a:pt x="222238" y="158497"/>
                  </a:lnTo>
                  <a:lnTo>
                    <a:pt x="257302" y="130069"/>
                  </a:lnTo>
                  <a:lnTo>
                    <a:pt x="294327" y="104103"/>
                  </a:lnTo>
                  <a:lnTo>
                    <a:pt x="333190" y="80724"/>
                  </a:lnTo>
                  <a:lnTo>
                    <a:pt x="373765" y="60057"/>
                  </a:lnTo>
                  <a:lnTo>
                    <a:pt x="415928" y="42227"/>
                  </a:lnTo>
                  <a:lnTo>
                    <a:pt x="459552" y="27358"/>
                  </a:lnTo>
                  <a:lnTo>
                    <a:pt x="504515" y="15576"/>
                  </a:lnTo>
                  <a:lnTo>
                    <a:pt x="550689" y="7006"/>
                  </a:lnTo>
                  <a:lnTo>
                    <a:pt x="597951" y="1772"/>
                  </a:lnTo>
                  <a:lnTo>
                    <a:pt x="646176" y="0"/>
                  </a:lnTo>
                  <a:lnTo>
                    <a:pt x="9412224" y="0"/>
                  </a:lnTo>
                  <a:lnTo>
                    <a:pt x="9460448" y="1772"/>
                  </a:lnTo>
                  <a:lnTo>
                    <a:pt x="9507710" y="7006"/>
                  </a:lnTo>
                  <a:lnTo>
                    <a:pt x="9553884" y="15576"/>
                  </a:lnTo>
                  <a:lnTo>
                    <a:pt x="9598847" y="27358"/>
                  </a:lnTo>
                  <a:lnTo>
                    <a:pt x="9642471" y="42227"/>
                  </a:lnTo>
                  <a:lnTo>
                    <a:pt x="9684634" y="60057"/>
                  </a:lnTo>
                  <a:lnTo>
                    <a:pt x="9725209" y="80724"/>
                  </a:lnTo>
                  <a:lnTo>
                    <a:pt x="9764072" y="104103"/>
                  </a:lnTo>
                  <a:lnTo>
                    <a:pt x="9801097" y="130069"/>
                  </a:lnTo>
                  <a:lnTo>
                    <a:pt x="9836161" y="158497"/>
                  </a:lnTo>
                  <a:lnTo>
                    <a:pt x="9869138" y="189261"/>
                  </a:lnTo>
                  <a:lnTo>
                    <a:pt x="9899902" y="222238"/>
                  </a:lnTo>
                  <a:lnTo>
                    <a:pt x="9928330" y="257302"/>
                  </a:lnTo>
                  <a:lnTo>
                    <a:pt x="9954296" y="294327"/>
                  </a:lnTo>
                  <a:lnTo>
                    <a:pt x="9977675" y="333190"/>
                  </a:lnTo>
                  <a:lnTo>
                    <a:pt x="9998342" y="373765"/>
                  </a:lnTo>
                  <a:lnTo>
                    <a:pt x="10016172" y="415928"/>
                  </a:lnTo>
                  <a:lnTo>
                    <a:pt x="10031041" y="459552"/>
                  </a:lnTo>
                  <a:lnTo>
                    <a:pt x="10042823" y="504515"/>
                  </a:lnTo>
                  <a:lnTo>
                    <a:pt x="10051393" y="550689"/>
                  </a:lnTo>
                  <a:lnTo>
                    <a:pt x="10056627" y="597951"/>
                  </a:lnTo>
                  <a:lnTo>
                    <a:pt x="10058400" y="646176"/>
                  </a:lnTo>
                  <a:lnTo>
                    <a:pt x="10058400" y="3230867"/>
                  </a:lnTo>
                  <a:lnTo>
                    <a:pt x="10056627" y="3279093"/>
                  </a:lnTo>
                  <a:lnTo>
                    <a:pt x="10051393" y="3326356"/>
                  </a:lnTo>
                  <a:lnTo>
                    <a:pt x="10042823" y="3372532"/>
                  </a:lnTo>
                  <a:lnTo>
                    <a:pt x="10031041" y="3417496"/>
                  </a:lnTo>
                  <a:lnTo>
                    <a:pt x="10016172" y="3461121"/>
                  </a:lnTo>
                  <a:lnTo>
                    <a:pt x="9998342" y="3503285"/>
                  </a:lnTo>
                  <a:lnTo>
                    <a:pt x="9977675" y="3543861"/>
                  </a:lnTo>
                  <a:lnTo>
                    <a:pt x="9954296" y="3582724"/>
                  </a:lnTo>
                  <a:lnTo>
                    <a:pt x="9928330" y="3619751"/>
                  </a:lnTo>
                  <a:lnTo>
                    <a:pt x="9899902" y="3654815"/>
                  </a:lnTo>
                  <a:lnTo>
                    <a:pt x="9869138" y="3687792"/>
                  </a:lnTo>
                  <a:lnTo>
                    <a:pt x="9836161" y="3718557"/>
                  </a:lnTo>
                  <a:lnTo>
                    <a:pt x="9801097" y="3746985"/>
                  </a:lnTo>
                  <a:lnTo>
                    <a:pt x="9764072" y="3772951"/>
                  </a:lnTo>
                  <a:lnTo>
                    <a:pt x="9725209" y="3796330"/>
                  </a:lnTo>
                  <a:lnTo>
                    <a:pt x="9684634" y="3816998"/>
                  </a:lnTo>
                  <a:lnTo>
                    <a:pt x="9642471" y="3834828"/>
                  </a:lnTo>
                  <a:lnTo>
                    <a:pt x="9598847" y="3849697"/>
                  </a:lnTo>
                  <a:lnTo>
                    <a:pt x="9553884" y="3861479"/>
                  </a:lnTo>
                  <a:lnTo>
                    <a:pt x="9507710" y="3870049"/>
                  </a:lnTo>
                  <a:lnTo>
                    <a:pt x="9460448" y="3875283"/>
                  </a:lnTo>
                  <a:lnTo>
                    <a:pt x="9412224" y="3877055"/>
                  </a:lnTo>
                  <a:lnTo>
                    <a:pt x="646176" y="3877055"/>
                  </a:lnTo>
                  <a:lnTo>
                    <a:pt x="597951" y="3875283"/>
                  </a:lnTo>
                  <a:lnTo>
                    <a:pt x="550689" y="3870049"/>
                  </a:lnTo>
                  <a:lnTo>
                    <a:pt x="504515" y="3861479"/>
                  </a:lnTo>
                  <a:lnTo>
                    <a:pt x="459552" y="3849697"/>
                  </a:lnTo>
                  <a:lnTo>
                    <a:pt x="415928" y="3834828"/>
                  </a:lnTo>
                  <a:lnTo>
                    <a:pt x="373765" y="3816998"/>
                  </a:lnTo>
                  <a:lnTo>
                    <a:pt x="333190" y="3796330"/>
                  </a:lnTo>
                  <a:lnTo>
                    <a:pt x="294327" y="3772951"/>
                  </a:lnTo>
                  <a:lnTo>
                    <a:pt x="257302" y="3746985"/>
                  </a:lnTo>
                  <a:lnTo>
                    <a:pt x="222238" y="3718557"/>
                  </a:lnTo>
                  <a:lnTo>
                    <a:pt x="189261" y="3687792"/>
                  </a:lnTo>
                  <a:lnTo>
                    <a:pt x="158497" y="3654815"/>
                  </a:lnTo>
                  <a:lnTo>
                    <a:pt x="130069" y="3619751"/>
                  </a:lnTo>
                  <a:lnTo>
                    <a:pt x="104103" y="3582724"/>
                  </a:lnTo>
                  <a:lnTo>
                    <a:pt x="80724" y="3543861"/>
                  </a:lnTo>
                  <a:lnTo>
                    <a:pt x="60057" y="3503285"/>
                  </a:lnTo>
                  <a:lnTo>
                    <a:pt x="42227" y="3461121"/>
                  </a:lnTo>
                  <a:lnTo>
                    <a:pt x="27358" y="3417496"/>
                  </a:lnTo>
                  <a:lnTo>
                    <a:pt x="15576" y="3372532"/>
                  </a:lnTo>
                  <a:lnTo>
                    <a:pt x="7006" y="3326356"/>
                  </a:lnTo>
                  <a:lnTo>
                    <a:pt x="1772" y="3279093"/>
                  </a:lnTo>
                  <a:lnTo>
                    <a:pt x="0" y="3230867"/>
                  </a:lnTo>
                  <a:lnTo>
                    <a:pt x="0" y="64617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3583" y="2743200"/>
              <a:ext cx="9753600" cy="3365500"/>
            </a:xfrm>
            <a:custGeom>
              <a:avLst/>
              <a:gdLst/>
              <a:ahLst/>
              <a:cxnLst/>
              <a:rect l="l" t="t" r="r" b="b"/>
              <a:pathLst>
                <a:path w="9753600" h="3365500">
                  <a:moveTo>
                    <a:pt x="9753600" y="0"/>
                  </a:moveTo>
                  <a:lnTo>
                    <a:pt x="0" y="0"/>
                  </a:lnTo>
                  <a:lnTo>
                    <a:pt x="0" y="3364991"/>
                  </a:lnTo>
                  <a:lnTo>
                    <a:pt x="9753600" y="3364991"/>
                  </a:lnTo>
                  <a:lnTo>
                    <a:pt x="975360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89430" y="2591511"/>
            <a:ext cx="9671685" cy="3611879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90"/>
              </a:spcBef>
            </a:pPr>
            <a:r>
              <a:rPr sz="2400" b="1" spc="15" dirty="0">
                <a:latin typeface="Trebuchet MS"/>
                <a:cs typeface="Trebuchet MS"/>
              </a:rPr>
              <a:t>Section </a:t>
            </a:r>
            <a:r>
              <a:rPr sz="2400" b="1" spc="-140" dirty="0">
                <a:latin typeface="Trebuchet MS"/>
                <a:cs typeface="Trebuchet MS"/>
              </a:rPr>
              <a:t>95. </a:t>
            </a:r>
            <a:r>
              <a:rPr sz="2400" b="1" spc="15" dirty="0">
                <a:latin typeface="Trebuchet MS"/>
                <a:cs typeface="Trebuchet MS"/>
              </a:rPr>
              <a:t>Hiring, </a:t>
            </a:r>
            <a:r>
              <a:rPr sz="2400" b="1" spc="5" dirty="0">
                <a:latin typeface="Trebuchet MS"/>
                <a:cs typeface="Trebuchet MS"/>
              </a:rPr>
              <a:t>employing </a:t>
            </a:r>
            <a:r>
              <a:rPr sz="2400" b="1" spc="50" dirty="0">
                <a:latin typeface="Trebuchet MS"/>
                <a:cs typeface="Trebuchet MS"/>
              </a:rPr>
              <a:t>or </a:t>
            </a:r>
            <a:r>
              <a:rPr sz="2400" b="1" spc="5" dirty="0">
                <a:latin typeface="Trebuchet MS"/>
                <a:cs typeface="Trebuchet MS"/>
              </a:rPr>
              <a:t>engaging </a:t>
            </a:r>
            <a:r>
              <a:rPr sz="2400" b="1" spc="-5" dirty="0">
                <a:latin typeface="Trebuchet MS"/>
                <a:cs typeface="Trebuchet MS"/>
              </a:rPr>
              <a:t>a </a:t>
            </a:r>
            <a:r>
              <a:rPr sz="2400" b="1" spc="-35" dirty="0">
                <a:latin typeface="Trebuchet MS"/>
                <a:cs typeface="Trebuchet MS"/>
              </a:rPr>
              <a:t>child </a:t>
            </a:r>
            <a:r>
              <a:rPr sz="2400" b="1" spc="45" dirty="0">
                <a:latin typeface="Trebuchet MS"/>
                <a:cs typeface="Trebuchet MS"/>
              </a:rPr>
              <a:t>to </a:t>
            </a:r>
            <a:r>
              <a:rPr sz="2400" b="1" spc="75" dirty="0">
                <a:latin typeface="Trebuchet MS"/>
                <a:cs typeface="Trebuchet MS"/>
              </a:rPr>
              <a:t>commit </a:t>
            </a:r>
            <a:r>
              <a:rPr sz="2400" b="1" spc="-15" dirty="0">
                <a:latin typeface="Trebuchet MS"/>
                <a:cs typeface="Trebuchet MS"/>
              </a:rPr>
              <a:t>an </a:t>
            </a:r>
            <a:r>
              <a:rPr sz="2400" b="1" spc="-10" dirty="0">
                <a:latin typeface="Trebuchet MS"/>
                <a:cs typeface="Trebuchet MS"/>
              </a:rPr>
              <a:t> </a:t>
            </a:r>
            <a:r>
              <a:rPr sz="2400" b="1" spc="-85" dirty="0">
                <a:latin typeface="Trebuchet MS"/>
                <a:cs typeface="Trebuchet MS"/>
              </a:rPr>
              <a:t>offence. </a:t>
            </a:r>
            <a:r>
              <a:rPr sz="2400" spc="-110" dirty="0">
                <a:latin typeface="Trebuchet MS"/>
                <a:cs typeface="Trebuchet MS"/>
              </a:rPr>
              <a:t>- </a:t>
            </a:r>
            <a:r>
              <a:rPr sz="2400" spc="-25" dirty="0">
                <a:latin typeface="Trebuchet MS"/>
                <a:cs typeface="Trebuchet MS"/>
              </a:rPr>
              <a:t>Whoever </a:t>
            </a:r>
            <a:r>
              <a:rPr sz="2400" spc="-145" dirty="0">
                <a:latin typeface="Trebuchet MS"/>
                <a:cs typeface="Trebuchet MS"/>
              </a:rPr>
              <a:t>hires, </a:t>
            </a:r>
            <a:r>
              <a:rPr sz="2400" spc="-120" dirty="0">
                <a:latin typeface="Trebuchet MS"/>
                <a:cs typeface="Trebuchet MS"/>
              </a:rPr>
              <a:t>employs </a:t>
            </a:r>
            <a:r>
              <a:rPr sz="2400" spc="20" dirty="0">
                <a:latin typeface="Trebuchet MS"/>
                <a:cs typeface="Trebuchet MS"/>
              </a:rPr>
              <a:t>or </a:t>
            </a:r>
            <a:r>
              <a:rPr sz="2400" spc="-160" dirty="0">
                <a:latin typeface="Trebuchet MS"/>
                <a:cs typeface="Trebuchet MS"/>
              </a:rPr>
              <a:t>engages </a:t>
            </a:r>
            <a:r>
              <a:rPr sz="2400" spc="-185" dirty="0">
                <a:latin typeface="Trebuchet MS"/>
                <a:cs typeface="Trebuchet MS"/>
              </a:rPr>
              <a:t>any </a:t>
            </a:r>
            <a:r>
              <a:rPr sz="2400" spc="-145" dirty="0">
                <a:latin typeface="Trebuchet MS"/>
                <a:cs typeface="Trebuchet MS"/>
              </a:rPr>
              <a:t>child </a:t>
            </a:r>
            <a:r>
              <a:rPr sz="2400" spc="-65" dirty="0">
                <a:latin typeface="Trebuchet MS"/>
                <a:cs typeface="Trebuchet MS"/>
              </a:rPr>
              <a:t>to </a:t>
            </a:r>
            <a:r>
              <a:rPr sz="2400" spc="-120" dirty="0">
                <a:latin typeface="Trebuchet MS"/>
                <a:cs typeface="Trebuchet MS"/>
              </a:rPr>
              <a:t>commit </a:t>
            </a:r>
            <a:r>
              <a:rPr sz="2400" spc="-175" dirty="0">
                <a:latin typeface="Trebuchet MS"/>
                <a:cs typeface="Trebuchet MS"/>
              </a:rPr>
              <a:t>an </a:t>
            </a:r>
            <a:r>
              <a:rPr sz="2400" spc="-185" dirty="0">
                <a:latin typeface="Trebuchet MS"/>
                <a:cs typeface="Trebuchet MS"/>
              </a:rPr>
              <a:t>offence </a:t>
            </a:r>
            <a:r>
              <a:rPr sz="2400" spc="-180" dirty="0">
                <a:latin typeface="Trebuchet MS"/>
                <a:cs typeface="Trebuchet MS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shall </a:t>
            </a:r>
            <a:r>
              <a:rPr sz="2400" spc="-150" dirty="0">
                <a:latin typeface="Trebuchet MS"/>
                <a:cs typeface="Trebuchet MS"/>
              </a:rPr>
              <a:t>be </a:t>
            </a:r>
            <a:r>
              <a:rPr sz="2400" spc="-120" dirty="0">
                <a:latin typeface="Trebuchet MS"/>
                <a:cs typeface="Trebuchet MS"/>
              </a:rPr>
              <a:t>punished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110" dirty="0">
                <a:latin typeface="Trebuchet MS"/>
                <a:cs typeface="Trebuchet MS"/>
              </a:rPr>
              <a:t>imprisonment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20" dirty="0">
                <a:latin typeface="Trebuchet MS"/>
                <a:cs typeface="Trebuchet MS"/>
              </a:rPr>
              <a:t>either </a:t>
            </a:r>
            <a:r>
              <a:rPr sz="2400" spc="-110" dirty="0">
                <a:latin typeface="Trebuchet MS"/>
                <a:cs typeface="Trebuchet MS"/>
              </a:rPr>
              <a:t>description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155" dirty="0">
                <a:latin typeface="Trebuchet MS"/>
                <a:cs typeface="Trebuchet MS"/>
              </a:rPr>
              <a:t>shall </a:t>
            </a:r>
            <a:r>
              <a:rPr sz="2400" spc="-90" dirty="0">
                <a:latin typeface="Trebuchet MS"/>
                <a:cs typeface="Trebuchet MS"/>
              </a:rPr>
              <a:t>not </a:t>
            </a:r>
            <a:r>
              <a:rPr sz="2400" spc="-150" dirty="0">
                <a:latin typeface="Trebuchet MS"/>
                <a:cs typeface="Trebuchet MS"/>
              </a:rPr>
              <a:t>be 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14" dirty="0">
                <a:latin typeface="Trebuchet MS"/>
                <a:cs typeface="Trebuchet MS"/>
              </a:rPr>
              <a:t>less </a:t>
            </a:r>
            <a:r>
              <a:rPr sz="2400" spc="-155" dirty="0">
                <a:latin typeface="Trebuchet MS"/>
                <a:cs typeface="Trebuchet MS"/>
              </a:rPr>
              <a:t>than </a:t>
            </a:r>
            <a:r>
              <a:rPr sz="2400" spc="-125" dirty="0">
                <a:latin typeface="Trebuchet MS"/>
                <a:cs typeface="Trebuchet MS"/>
              </a:rPr>
              <a:t>three </a:t>
            </a:r>
            <a:r>
              <a:rPr sz="2400" spc="-120" dirty="0">
                <a:latin typeface="Trebuchet MS"/>
                <a:cs typeface="Trebuchet MS"/>
              </a:rPr>
              <a:t>years </a:t>
            </a:r>
            <a:r>
              <a:rPr sz="2400" spc="-135" dirty="0">
                <a:latin typeface="Trebuchet MS"/>
                <a:cs typeface="Trebuchet MS"/>
              </a:rPr>
              <a:t>but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215" dirty="0">
                <a:latin typeface="Trebuchet MS"/>
                <a:cs typeface="Trebuchet MS"/>
              </a:rPr>
              <a:t>may </a:t>
            </a:r>
            <a:r>
              <a:rPr sz="2400" spc="-120" dirty="0">
                <a:latin typeface="Trebuchet MS"/>
                <a:cs typeface="Trebuchet MS"/>
              </a:rPr>
              <a:t>extend </a:t>
            </a:r>
            <a:r>
              <a:rPr sz="2400" spc="-65" dirty="0">
                <a:latin typeface="Trebuchet MS"/>
                <a:cs typeface="Trebuchet MS"/>
              </a:rPr>
              <a:t>to </a:t>
            </a:r>
            <a:r>
              <a:rPr sz="2400" spc="-155" dirty="0">
                <a:latin typeface="Trebuchet MS"/>
                <a:cs typeface="Trebuchet MS"/>
              </a:rPr>
              <a:t>ten </a:t>
            </a:r>
            <a:r>
              <a:rPr sz="2400" spc="-165" dirty="0">
                <a:latin typeface="Trebuchet MS"/>
                <a:cs typeface="Trebuchet MS"/>
              </a:rPr>
              <a:t>years, </a:t>
            </a:r>
            <a:r>
              <a:rPr sz="2400" spc="-155" dirty="0">
                <a:latin typeface="Trebuchet MS"/>
                <a:cs typeface="Trebuchet MS"/>
              </a:rPr>
              <a:t>and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210" dirty="0">
                <a:latin typeface="Trebuchet MS"/>
                <a:cs typeface="Trebuchet MS"/>
              </a:rPr>
              <a:t>fine; </a:t>
            </a:r>
            <a:r>
              <a:rPr sz="2400" spc="-165" dirty="0">
                <a:latin typeface="Trebuchet MS"/>
                <a:cs typeface="Trebuchet MS"/>
              </a:rPr>
              <a:t>and </a:t>
            </a:r>
            <a:r>
              <a:rPr sz="2400" spc="-225" dirty="0">
                <a:latin typeface="Trebuchet MS"/>
                <a:cs typeface="Trebuchet MS"/>
              </a:rPr>
              <a:t>if 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offence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be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committed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shall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also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be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punished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with</a:t>
            </a:r>
            <a:r>
              <a:rPr sz="2400" spc="47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434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punishment 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provided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for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that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offence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as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-225" dirty="0">
                <a:latin typeface="Trebuchet MS"/>
                <a:cs typeface="Trebuchet MS"/>
              </a:rPr>
              <a:t>if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offence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has</a:t>
            </a:r>
            <a:r>
              <a:rPr sz="2400" spc="42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been</a:t>
            </a:r>
            <a:r>
              <a:rPr sz="2400" spc="434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committed</a:t>
            </a:r>
            <a:r>
              <a:rPr sz="2400" spc="459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by</a:t>
            </a:r>
            <a:r>
              <a:rPr sz="2400" spc="42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such 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70" dirty="0">
                <a:latin typeface="Trebuchet MS"/>
                <a:cs typeface="Trebuchet MS"/>
              </a:rPr>
              <a:t>person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85" dirty="0">
                <a:latin typeface="Trebuchet MS"/>
                <a:cs typeface="Trebuchet MS"/>
              </a:rPr>
              <a:t>himself.</a:t>
            </a: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 dirty="0">
              <a:latin typeface="Trebuchet MS"/>
              <a:cs typeface="Trebuchet MS"/>
            </a:endParaRPr>
          </a:p>
          <a:p>
            <a:pPr marL="12700" marR="8255" algn="just">
              <a:lnSpc>
                <a:spcPts val="2590"/>
              </a:lnSpc>
            </a:pPr>
            <a:r>
              <a:rPr sz="2400" spc="-95" dirty="0">
                <a:latin typeface="Trebuchet MS"/>
                <a:cs typeface="Trebuchet MS"/>
              </a:rPr>
              <a:t>Explanation.—Hiring,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160" dirty="0">
                <a:latin typeface="Trebuchet MS"/>
                <a:cs typeface="Trebuchet MS"/>
              </a:rPr>
              <a:t>employing,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engaging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or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using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240" dirty="0">
                <a:latin typeface="Trebuchet MS"/>
                <a:cs typeface="Trebuchet MS"/>
              </a:rPr>
              <a:t>a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child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for</a:t>
            </a:r>
            <a:r>
              <a:rPr sz="2400" spc="54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sexual 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114" dirty="0">
                <a:latin typeface="Trebuchet MS"/>
                <a:cs typeface="Trebuchet MS"/>
              </a:rPr>
              <a:t>exploitation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or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Trebuchet MS"/>
                <a:cs typeface="Trebuchet MS"/>
              </a:rPr>
              <a:t>pornography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05" dirty="0">
                <a:latin typeface="Trebuchet MS"/>
                <a:cs typeface="Trebuchet MS"/>
              </a:rPr>
              <a:t>is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covered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within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spc="-160" dirty="0">
                <a:latin typeface="Trebuchet MS"/>
                <a:cs typeface="Trebuchet MS"/>
              </a:rPr>
              <a:t>meaning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of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this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section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94691" y="1243215"/>
            <a:ext cx="9458036" cy="840615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3845" rIns="0" bIns="0" rtlCol="0">
            <a:spAutoFit/>
          </a:bodyPr>
          <a:lstStyle/>
          <a:p>
            <a:pPr marL="463550" algn="l">
              <a:lnSpc>
                <a:spcPct val="100000"/>
              </a:lnSpc>
              <a:spcBef>
                <a:spcPts val="2235"/>
              </a:spcBef>
            </a:pPr>
            <a:r>
              <a:rPr sz="3600" b="1" spc="470" dirty="0"/>
              <a:t>NEW</a:t>
            </a:r>
            <a:r>
              <a:rPr sz="3600" b="1" spc="310" dirty="0"/>
              <a:t> </a:t>
            </a:r>
            <a:r>
              <a:rPr sz="3600" b="1" spc="250" dirty="0" smtClean="0"/>
              <a:t>OFFENCES</a:t>
            </a:r>
            <a:r>
              <a:rPr lang="en-US" sz="3600" b="1" spc="315" dirty="0"/>
              <a:t> </a:t>
            </a:r>
            <a:r>
              <a:rPr sz="3600" b="1" spc="400" dirty="0" smtClean="0"/>
              <a:t>INTRODUCED</a:t>
            </a:r>
            <a:endParaRPr sz="3600" b="1" spc="400" dirty="0"/>
          </a:p>
        </p:txBody>
      </p:sp>
    </p:spTree>
    <p:extLst>
      <p:ext uri="{BB962C8B-B14F-4D97-AF65-F5344CB8AC3E}">
        <p14:creationId xmlns:p14="http://schemas.microsoft.com/office/powerpoint/2010/main" val="809087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0320" algn="ctr">
              <a:lnSpc>
                <a:spcPct val="100000"/>
              </a:lnSpc>
              <a:spcBef>
                <a:spcPts val="2715"/>
              </a:spcBef>
            </a:pPr>
            <a:r>
              <a:rPr sz="2800" spc="190" dirty="0"/>
              <a:t>AGE</a:t>
            </a:r>
            <a:r>
              <a:rPr sz="2800" spc="275" dirty="0"/>
              <a:t> </a:t>
            </a:r>
            <a:r>
              <a:rPr sz="2800" spc="380" dirty="0"/>
              <a:t>ENHANCED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056186"/>
              </p:ext>
            </p:extLst>
          </p:nvPr>
        </p:nvGraphicFramePr>
        <p:xfrm>
          <a:off x="561719" y="2565711"/>
          <a:ext cx="11068685" cy="27431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105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581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2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24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2400" dirty="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2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24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859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2400" b="1" spc="-3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2400" b="1" spc="-10" dirty="0"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24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2400" b="1" spc="-2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b="1" spc="-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91440" marR="2679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5" dirty="0">
                          <a:latin typeface="Trebuchet MS"/>
                          <a:cs typeface="Trebuchet MS"/>
                        </a:rPr>
                        <a:t>Exception</a:t>
                      </a:r>
                      <a:r>
                        <a:rPr sz="2400" spc="-60" dirty="0">
                          <a:latin typeface="Trebuchet MS"/>
                          <a:cs typeface="Trebuchet MS"/>
                        </a:rPr>
                        <a:t> 2.—Sexual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00" dirty="0">
                          <a:latin typeface="Trebuchet MS"/>
                          <a:cs typeface="Trebuchet MS"/>
                        </a:rPr>
                        <a:t>intercourse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2400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exu</a:t>
                      </a:r>
                      <a:r>
                        <a:rPr sz="2400" spc="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1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ts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man</a:t>
                      </a:r>
                      <a:r>
                        <a:rPr sz="2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wit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his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wi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24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,  </a:t>
                      </a:r>
                      <a:r>
                        <a:rPr sz="2400" spc="-14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2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75" dirty="0">
                          <a:latin typeface="Trebuchet MS"/>
                          <a:cs typeface="Trebuchet MS"/>
                        </a:rPr>
                        <a:t>wife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55" dirty="0">
                          <a:latin typeface="Trebuchet MS"/>
                          <a:cs typeface="Trebuchet MS"/>
                        </a:rPr>
                        <a:t>being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0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2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9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fifteen</a:t>
                      </a:r>
                      <a:r>
                        <a:rPr sz="2400" spc="-7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2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years</a:t>
                      </a:r>
                      <a:r>
                        <a:rPr sz="2400" spc="-10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3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2400" spc="-7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1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24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2400" spc="-3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24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.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2400" b="1" spc="-3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63</a:t>
                      </a:r>
                      <a:r>
                        <a:rPr sz="24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2400" b="1" spc="-3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b="1" spc="-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e</a:t>
                      </a:r>
                      <a:endParaRPr sz="2400" dirty="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  <a:p>
                      <a:pPr marL="92710" marR="7874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5" dirty="0">
                          <a:latin typeface="Trebuchet MS"/>
                          <a:cs typeface="Trebuchet MS"/>
                        </a:rPr>
                        <a:t>Exception 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2.––Sexual </a:t>
                      </a:r>
                      <a:r>
                        <a:rPr sz="2400" spc="-10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2400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2400" spc="-125" dirty="0">
                          <a:latin typeface="Trebuchet MS"/>
                          <a:cs typeface="Trebuchet MS"/>
                        </a:rPr>
                        <a:t>sexual </a:t>
                      </a:r>
                      <a:r>
                        <a:rPr sz="24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1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ts</a:t>
                      </a:r>
                      <a:r>
                        <a:rPr sz="2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3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wit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2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his</a:t>
                      </a:r>
                      <a:r>
                        <a:rPr sz="2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2400" spc="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2400" spc="-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2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not  </a:t>
                      </a:r>
                      <a:r>
                        <a:rPr sz="2400" spc="-150" dirty="0">
                          <a:latin typeface="Trebuchet MS"/>
                          <a:cs typeface="Trebuchet MS"/>
                        </a:rPr>
                        <a:t>being </a:t>
                      </a:r>
                      <a:r>
                        <a:rPr sz="2400" spc="-10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2400" b="1" spc="-25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2400" b="1" spc="-4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2400" spc="-13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2400" spc="-220" dirty="0">
                          <a:latin typeface="Trebuchet MS"/>
                          <a:cs typeface="Trebuchet MS"/>
                        </a:rPr>
                        <a:t>age, </a:t>
                      </a:r>
                      <a:r>
                        <a:rPr sz="2400" spc="-10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35" dirty="0">
                          <a:latin typeface="Trebuchet MS"/>
                          <a:cs typeface="Trebuchet MS"/>
                        </a:rPr>
                        <a:t>rape</a:t>
                      </a:r>
                      <a:endParaRPr sz="2400" dirty="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8880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29768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6555" rIns="0" bIns="0" rtlCol="0">
            <a:spAutoFit/>
          </a:bodyPr>
          <a:lstStyle/>
          <a:p>
            <a:pPr marR="21590" algn="ctr">
              <a:lnSpc>
                <a:spcPct val="100000"/>
              </a:lnSpc>
              <a:spcBef>
                <a:spcPts val="2965"/>
              </a:spcBef>
            </a:pPr>
            <a:r>
              <a:rPr spc="300" dirty="0"/>
              <a:t>SECTIONS</a:t>
            </a:r>
            <a:r>
              <a:rPr spc="315" dirty="0"/>
              <a:t> </a:t>
            </a:r>
            <a:r>
              <a:rPr spc="285" dirty="0"/>
              <a:t>MERGED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38695"/>
              </p:ext>
            </p:extLst>
          </p:nvPr>
        </p:nvGraphicFramePr>
        <p:xfrm>
          <a:off x="609599" y="1874316"/>
          <a:ext cx="10999711" cy="4630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63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333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8788">
                <a:tc>
                  <a:txBody>
                    <a:bodyPr/>
                    <a:lstStyle/>
                    <a:p>
                      <a:pPr marL="7531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50" b="1" spc="1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175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50" b="1" spc="2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175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8696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432434" algn="l"/>
                          <a:tab pos="966469" algn="l"/>
                          <a:tab pos="2386965" algn="l"/>
                        </a:tabLst>
                      </a:pPr>
                      <a:r>
                        <a:rPr sz="1750" b="1" spc="-5" dirty="0">
                          <a:latin typeface="+mj-lt"/>
                          <a:cs typeface="Trebuchet MS"/>
                        </a:rPr>
                        <a:t>S.	</a:t>
                      </a:r>
                      <a:r>
                        <a:rPr sz="1750" b="1" spc="-65" dirty="0">
                          <a:latin typeface="+mj-lt"/>
                          <a:cs typeface="Trebuchet MS"/>
                        </a:rPr>
                        <a:t>376	</a:t>
                      </a:r>
                      <a:r>
                        <a:rPr sz="1750" b="1" spc="15" dirty="0">
                          <a:latin typeface="+mj-lt"/>
                          <a:cs typeface="Trebuchet MS"/>
                        </a:rPr>
                        <a:t>Punishment	</a:t>
                      </a:r>
                      <a:r>
                        <a:rPr sz="1750" b="1" spc="-25" dirty="0">
                          <a:latin typeface="+mj-lt"/>
                          <a:cs typeface="Trebuchet MS"/>
                        </a:rPr>
                        <a:t>for</a:t>
                      </a:r>
                      <a:endParaRPr sz="1750" b="1" dirty="0">
                        <a:latin typeface="+mj-lt"/>
                        <a:cs typeface="Trebuchet MS"/>
                      </a:endParaRPr>
                    </a:p>
                    <a:p>
                      <a:pPr marL="91440" marR="2018030">
                        <a:lnSpc>
                          <a:spcPts val="2090"/>
                        </a:lnSpc>
                        <a:spcBef>
                          <a:spcPts val="90"/>
                        </a:spcBef>
                      </a:pPr>
                      <a:r>
                        <a:rPr sz="1750" b="1" spc="10" dirty="0">
                          <a:latin typeface="+mj-lt"/>
                          <a:cs typeface="Trebuchet MS"/>
                        </a:rPr>
                        <a:t>Rape </a:t>
                      </a:r>
                      <a:r>
                        <a:rPr sz="1750" b="1" spc="15" dirty="0">
                          <a:latin typeface="+mj-lt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latin typeface="+mj-lt"/>
                          <a:cs typeface="Trebuchet MS"/>
                        </a:rPr>
                        <a:t>376</a:t>
                      </a:r>
                      <a:r>
                        <a:rPr sz="1750" b="1" spc="-5" dirty="0">
                          <a:latin typeface="+mj-lt"/>
                          <a:cs typeface="Trebuchet MS"/>
                        </a:rPr>
                        <a:t>(</a:t>
                      </a:r>
                      <a:r>
                        <a:rPr sz="1750" b="1" spc="-10" dirty="0">
                          <a:latin typeface="+mj-lt"/>
                          <a:cs typeface="Trebuchet MS"/>
                        </a:rPr>
                        <a:t>3</a:t>
                      </a:r>
                      <a:r>
                        <a:rPr sz="1750" b="1" dirty="0">
                          <a:latin typeface="+mj-lt"/>
                          <a:cs typeface="Trebuchet MS"/>
                        </a:rPr>
                        <a:t>)</a:t>
                      </a: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75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75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un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is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5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75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.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  <a:p>
                      <a:pPr marL="92075" marR="80645" algn="just">
                        <a:lnSpc>
                          <a:spcPct val="99900"/>
                        </a:lnSpc>
                        <a:spcBef>
                          <a:spcPts val="15"/>
                        </a:spcBef>
                      </a:pP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65(1) </a:t>
                      </a:r>
                      <a:r>
                        <a:rPr sz="1750" spc="465" dirty="0">
                          <a:latin typeface="Trebuchet MS"/>
                          <a:cs typeface="Trebuchet MS"/>
                        </a:rPr>
                        <a:t>—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Whoever,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commits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sixteen </a:t>
                      </a: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750" spc="-145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punished with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rigorous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term 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3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3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than</a:t>
                      </a:r>
                      <a:r>
                        <a:rPr sz="1750" spc="3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twenty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but which </a:t>
                      </a:r>
                      <a:r>
                        <a:rPr sz="1750" spc="-155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life,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75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0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60" dirty="0">
                          <a:latin typeface="Trebuchet MS"/>
                          <a:cs typeface="Trebuchet MS"/>
                        </a:rPr>
                        <a:t>fine: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ts val="2095"/>
                        </a:lnSpc>
                        <a:spcBef>
                          <a:spcPts val="10"/>
                        </a:spcBef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75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just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reasonable</a:t>
                      </a:r>
                      <a:r>
                        <a:rPr sz="175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750" spc="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meet</a:t>
                      </a:r>
                      <a:r>
                        <a:rPr sz="1750" spc="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medical</a:t>
                      </a:r>
                      <a:r>
                        <a:rPr sz="1750" spc="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expenses</a:t>
                      </a:r>
                      <a:r>
                        <a:rPr sz="1750" spc="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and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ts val="2095"/>
                        </a:lnSpc>
                      </a:pPr>
                      <a:r>
                        <a:rPr sz="1750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ili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vic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: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further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75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victim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4333">
                <a:tc>
                  <a:txBody>
                    <a:bodyPr/>
                    <a:lstStyle/>
                    <a:p>
                      <a:pPr marL="91440" marR="79375" algn="just">
                        <a:lnSpc>
                          <a:spcPct val="100200"/>
                        </a:lnSpc>
                        <a:spcBef>
                          <a:spcPts val="300"/>
                        </a:spcBef>
                      </a:pP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376AB.</a:t>
                      </a:r>
                      <a:r>
                        <a:rPr sz="1750" b="1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15" dirty="0">
                          <a:latin typeface="Trebuchet MS"/>
                          <a:cs typeface="Trebuchet MS"/>
                        </a:rPr>
                        <a:t>Punishment </a:t>
                      </a:r>
                      <a:r>
                        <a:rPr sz="1750" b="1" spc="-5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75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10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1750" b="1" spc="5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3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750" b="1" spc="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40" dirty="0">
                          <a:latin typeface="Trebuchet MS"/>
                          <a:cs typeface="Trebuchet MS"/>
                        </a:rPr>
                        <a:t>twelve</a:t>
                      </a:r>
                      <a:r>
                        <a:rPr sz="175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years</a:t>
                      </a:r>
                      <a:r>
                        <a:rPr sz="1750" b="1" spc="4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75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age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8740" algn="just">
                        <a:lnSpc>
                          <a:spcPct val="100200"/>
                        </a:lnSpc>
                        <a:spcBef>
                          <a:spcPts val="300"/>
                        </a:spcBef>
                      </a:pP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65(2) </a:t>
                      </a:r>
                      <a:r>
                        <a:rPr sz="1750" spc="465" dirty="0">
                          <a:latin typeface="Trebuchet MS"/>
                          <a:cs typeface="Trebuchet MS"/>
                        </a:rPr>
                        <a:t>— 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Whoever,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commits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750" b="1" spc="-40" dirty="0">
                          <a:latin typeface="Trebuchet MS"/>
                          <a:cs typeface="Trebuchet MS"/>
                        </a:rPr>
                        <a:t>twelve 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45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punished with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rigorous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3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3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than</a:t>
                      </a:r>
                      <a:r>
                        <a:rPr sz="1750" spc="3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twenty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but which </a:t>
                      </a:r>
                      <a:r>
                        <a:rPr sz="1750" spc="-155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life,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30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75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15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death: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  <a:p>
                      <a:pPr marL="92075" marR="79375" algn="just">
                        <a:lnSpc>
                          <a:spcPts val="2110"/>
                        </a:lnSpc>
                        <a:spcBef>
                          <a:spcPts val="55"/>
                        </a:spcBef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just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reasonable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meet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medical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expenses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ili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vic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:</a:t>
                      </a:r>
                    </a:p>
                    <a:p>
                      <a:pPr marL="92075" algn="just">
                        <a:lnSpc>
                          <a:spcPts val="2020"/>
                        </a:lnSpc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further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75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75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to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victim</a:t>
                      </a:r>
                      <a:endParaRPr sz="175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4552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6311"/>
              </p:ext>
            </p:extLst>
          </p:nvPr>
        </p:nvGraphicFramePr>
        <p:xfrm>
          <a:off x="974437" y="375655"/>
          <a:ext cx="10284690" cy="59050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57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689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6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0854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6D</a:t>
                      </a:r>
                      <a:r>
                        <a:rPr sz="1500" b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5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pe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70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b="1" spc="-3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e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 marR="78740" algn="just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70(1)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Where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woman is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raped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more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persons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constituting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group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acting</a:t>
                      </a:r>
                      <a:r>
                        <a:rPr sz="15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furtherance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common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intention,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each</a:t>
                      </a:r>
                      <a:r>
                        <a:rPr sz="15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those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persons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deemed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committed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offence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be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rigorous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twenty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3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500" spc="-3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130" dirty="0">
                          <a:latin typeface="Trebuchet MS"/>
                          <a:cs typeface="Trebuchet MS"/>
                        </a:rPr>
                        <a:t>life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50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fine:</a:t>
                      </a:r>
                      <a:r>
                        <a:rPr sz="15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just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reasonable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meet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medical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expenses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and rehabilitation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victim: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 further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sub-section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be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victim.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0241">
                <a:tc>
                  <a:txBody>
                    <a:bodyPr/>
                    <a:lstStyle/>
                    <a:p>
                      <a:pPr marL="91440" marR="8636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40" dirty="0">
                          <a:latin typeface="Trebuchet MS"/>
                          <a:cs typeface="Trebuchet MS"/>
                        </a:rPr>
                        <a:t>376DA</a:t>
                      </a:r>
                      <a:r>
                        <a:rPr sz="1500" b="1" spc="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10" dirty="0">
                          <a:latin typeface="Trebuchet MS"/>
                          <a:cs typeface="Trebuchet MS"/>
                        </a:rPr>
                        <a:t>Punishment</a:t>
                      </a:r>
                      <a:r>
                        <a:rPr sz="1500" b="1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gang</a:t>
                      </a:r>
                      <a:r>
                        <a:rPr sz="1500" b="1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500" b="1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six</a:t>
                      </a:r>
                      <a:r>
                        <a:rPr sz="15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een</a:t>
                      </a:r>
                      <a:r>
                        <a:rPr sz="1500" b="1" u="sng" spc="-11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b="1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3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.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 marR="81915" algn="just">
                        <a:lnSpc>
                          <a:spcPct val="100000"/>
                        </a:lnSpc>
                      </a:pPr>
                      <a:r>
                        <a:rPr sz="15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of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's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ral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5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e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5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45" dirty="0">
                          <a:latin typeface="Trebuchet MS"/>
                          <a:cs typeface="Trebuchet MS"/>
                        </a:rPr>
                        <a:t>376DB </a:t>
                      </a:r>
                      <a:r>
                        <a:rPr sz="1500" b="1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Punishment </a:t>
                      </a:r>
                      <a:r>
                        <a:rPr sz="1500" b="1" spc="3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b="1" spc="7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gang </a:t>
                      </a:r>
                      <a:r>
                        <a:rPr sz="1500" b="1" spc="2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500" b="1" spc="7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on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oma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el</a:t>
                      </a:r>
                      <a:r>
                        <a:rPr sz="15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u="sng" spc="-9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ar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b="1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.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91440" marR="81915" algn="just">
                        <a:lnSpc>
                          <a:spcPct val="100000"/>
                        </a:lnSpc>
                      </a:pPr>
                      <a:r>
                        <a:rPr sz="15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of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's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ral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5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500" spc="-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ath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747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70(2)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-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Where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raped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more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 persons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constituting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group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acting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furtherance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common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intention,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each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those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persons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deemed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have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committed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offence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punished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of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5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5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fine,</a:t>
                      </a:r>
                      <a:r>
                        <a:rPr sz="15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death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: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500" spc="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20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just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reasonable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meet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medical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expenses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and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-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ti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: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5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further</a:t>
                      </a:r>
                      <a:r>
                        <a:rPr sz="1500" spc="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any 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spc="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500" spc="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5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500" spc="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500" spc="-105" dirty="0">
                          <a:latin typeface="Trebuchet MS"/>
                          <a:cs typeface="Trebuchet MS"/>
                        </a:rPr>
                        <a:t>victim.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029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127" y="195071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7825" rIns="0" bIns="0" rtlCol="0">
            <a:spAutoFit/>
          </a:bodyPr>
          <a:lstStyle/>
          <a:p>
            <a:pPr marR="17145" algn="ctr">
              <a:lnSpc>
                <a:spcPct val="100000"/>
              </a:lnSpc>
              <a:spcBef>
                <a:spcPts val="2975"/>
              </a:spcBef>
            </a:pPr>
            <a:r>
              <a:rPr spc="300" dirty="0"/>
              <a:t>SECTIONS</a:t>
            </a:r>
            <a:r>
              <a:rPr spc="330" dirty="0"/>
              <a:t> </a:t>
            </a:r>
            <a:r>
              <a:rPr spc="285" dirty="0"/>
              <a:t>MERGED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667892" y="1676400"/>
          <a:ext cx="10770870" cy="4658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7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132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91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2591">
                <a:tc>
                  <a:txBody>
                    <a:bodyPr/>
                    <a:lstStyle/>
                    <a:p>
                      <a:pPr marL="91440" marR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4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494.</a:t>
                      </a:r>
                      <a:r>
                        <a:rPr sz="14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yi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du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of 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husband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65" dirty="0">
                          <a:latin typeface="Trebuchet MS"/>
                          <a:cs typeface="Trebuchet MS"/>
                        </a:rPr>
                        <a:t>wife.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4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82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yi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du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husband</a:t>
                      </a:r>
                      <a:r>
                        <a:rPr sz="1400" b="1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.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82(1)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Whoever,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having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wife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living,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marries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case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is void </a:t>
                      </a:r>
                      <a:r>
                        <a:rPr sz="1400" spc="-40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reason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its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taking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place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during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life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wife,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shall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fine.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  <a:p>
                      <a:pPr marL="92075" marR="67945" algn="just">
                        <a:lnSpc>
                          <a:spcPct val="100000"/>
                        </a:lnSpc>
                      </a:pPr>
                      <a:r>
                        <a:rPr sz="1400" spc="-40" dirty="0">
                          <a:latin typeface="Trebuchet MS"/>
                          <a:cs typeface="Trebuchet MS"/>
                        </a:rPr>
                        <a:t>Exception.—This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does not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whose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</a:t>
                      </a:r>
                      <a:r>
                        <a:rPr sz="14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2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2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-40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wife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has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been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declared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void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Court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competent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jurisdiction, 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nor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who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contracts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during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life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former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wife, </a:t>
                      </a:r>
                      <a:r>
                        <a:rPr sz="1400" spc="-130" dirty="0">
                          <a:latin typeface="Trebuchet MS"/>
                          <a:cs typeface="Trebuchet MS"/>
                        </a:rPr>
                        <a:t>if</a:t>
                      </a:r>
                      <a:r>
                        <a:rPr sz="140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wife, at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time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subsequent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marriage,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been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continually absent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such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space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shall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have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been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heard 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as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being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alive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within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time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provided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contracting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 subsequent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shall,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before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takes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place,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inform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whom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contracted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real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state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facts</a:t>
                      </a:r>
                      <a:r>
                        <a:rPr sz="1400" spc="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so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far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as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wi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her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kn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wl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spc="4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7051"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40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495.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ence</a:t>
                      </a:r>
                      <a:r>
                        <a:rPr sz="1400" b="1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400" b="1" spc="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ncea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nt 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former marriage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5" dirty="0">
                          <a:latin typeface="Trebuchet MS"/>
                          <a:cs typeface="Trebuchet MS"/>
                        </a:rPr>
                        <a:t>whom</a:t>
                      </a:r>
                      <a:r>
                        <a:rPr sz="1400" b="1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subsequent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marriage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contracted.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5090" algn="just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82(2)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commits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offence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sub-section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(1)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having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concealed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whom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subsequent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marriage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contracted,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fact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former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marriage, shall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 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ten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fine.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393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10058400" cy="1488869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719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970"/>
              </a:spcBef>
            </a:pPr>
            <a:r>
              <a:rPr sz="3600" spc="330" dirty="0"/>
              <a:t>GENDER</a:t>
            </a:r>
            <a:r>
              <a:rPr sz="3600" spc="310" dirty="0"/>
              <a:t> </a:t>
            </a:r>
            <a:r>
              <a:rPr sz="3600" spc="270" dirty="0"/>
              <a:t>NEUTRALITY</a:t>
            </a:r>
            <a:r>
              <a:rPr sz="3600" spc="360" dirty="0"/>
              <a:t> </a:t>
            </a:r>
            <a:r>
              <a:rPr sz="3600" spc="260" dirty="0"/>
              <a:t>FOR</a:t>
            </a:r>
            <a:r>
              <a:rPr sz="3600" spc="380" dirty="0"/>
              <a:t> </a:t>
            </a:r>
            <a:r>
              <a:rPr sz="3600" spc="170" dirty="0"/>
              <a:t>PERPETRATOR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618490" y="1981200"/>
          <a:ext cx="10955020" cy="418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75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775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91440" marR="7937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400" b="1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354B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Assault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use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criminal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force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woman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400" b="1" spc="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b="1" spc="-40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disrobe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.—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man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who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assaults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uses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criminal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force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abets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act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intention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disrobing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compelling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her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naked,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which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years 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ear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7810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76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Assault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use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criminal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force </a:t>
                      </a:r>
                      <a:r>
                        <a:rPr sz="1400" b="1" spc="2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with intent </a:t>
                      </a:r>
                      <a:r>
                        <a:rPr sz="1400" b="1" spc="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disrobe. </a:t>
                      </a:r>
                      <a:r>
                        <a:rPr sz="1400" b="1" spc="80" dirty="0">
                          <a:latin typeface="Trebuchet MS"/>
                          <a:cs typeface="Trebuchet MS"/>
                        </a:rPr>
                        <a:t>—Whoever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assaults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uses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criminal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force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abets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act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intention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disrobing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compelling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her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naked,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which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years 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ear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marL="91440" marR="6858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354C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Voyeurism.</a:t>
                      </a:r>
                      <a:r>
                        <a:rPr sz="1400" spc="20" dirty="0">
                          <a:latin typeface="Trebuchet MS"/>
                          <a:cs typeface="Trebuchet MS"/>
                        </a:rPr>
                        <a:t>—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man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who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watches,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captures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engaging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private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act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circumstances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where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would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usually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400" spc="1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expectation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being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observed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by any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other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at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behest 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disseminates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first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conviction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</a:t>
                      </a:r>
                      <a:r>
                        <a:rPr sz="1400" spc="2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year,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second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subsequent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conviction,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4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6731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77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Voyeurism. </a:t>
                      </a:r>
                      <a:r>
                        <a:rPr sz="1400" spc="80" dirty="0">
                          <a:latin typeface="Trebuchet MS"/>
                          <a:cs typeface="Trebuchet MS"/>
                        </a:rPr>
                        <a:t>—</a:t>
                      </a:r>
                      <a:r>
                        <a:rPr sz="1400" b="1" spc="8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watches,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captures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woman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engaging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private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act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circumstances</a:t>
                      </a:r>
                      <a:r>
                        <a:rPr sz="14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where</a:t>
                      </a:r>
                      <a:r>
                        <a:rPr sz="1400" spc="2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</a:t>
                      </a:r>
                      <a:r>
                        <a:rPr sz="1400" spc="2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would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usually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expectation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being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observed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either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by any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other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at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behest 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disseminates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first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conviction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4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year,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2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second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subsequent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conviction,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4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9769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01515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 marL="1183640" marR="1206500" indent="444500">
              <a:lnSpc>
                <a:spcPts val="3460"/>
              </a:lnSpc>
              <a:spcBef>
                <a:spcPts val="1135"/>
              </a:spcBef>
            </a:pPr>
            <a:r>
              <a:rPr sz="2800" spc="305" dirty="0"/>
              <a:t>GENDER</a:t>
            </a:r>
            <a:r>
              <a:rPr sz="2800" spc="365" dirty="0"/>
              <a:t> </a:t>
            </a:r>
            <a:r>
              <a:rPr sz="2800" spc="260" dirty="0"/>
              <a:t>NEUTRALITY </a:t>
            </a:r>
            <a:r>
              <a:rPr sz="2800" spc="265" dirty="0"/>
              <a:t> </a:t>
            </a:r>
            <a:r>
              <a:rPr sz="2800" spc="370" dirty="0"/>
              <a:t>INTRODUCED</a:t>
            </a:r>
            <a:r>
              <a:rPr sz="2800" spc="420" dirty="0"/>
              <a:t> </a:t>
            </a:r>
            <a:r>
              <a:rPr sz="2800" spc="229" dirty="0"/>
              <a:t>FOR</a:t>
            </a:r>
            <a:r>
              <a:rPr sz="2800" spc="-125" dirty="0"/>
              <a:t> </a:t>
            </a:r>
            <a:r>
              <a:rPr sz="2800" spc="229" dirty="0"/>
              <a:t>VICTIM</a:t>
            </a:r>
            <a:endParaRPr sz="28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415" y="2656077"/>
          <a:ext cx="10972800" cy="3230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0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42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34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6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80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366B.</a:t>
                      </a:r>
                      <a:r>
                        <a:rPr sz="18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Importation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girl</a:t>
                      </a:r>
                      <a:r>
                        <a:rPr sz="18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foreign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country.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 marR="67310" algn="just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imports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country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outside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</a:t>
                      </a:r>
                      <a:r>
                        <a:rPr sz="14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State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Jammu</a:t>
                      </a:r>
                      <a:r>
                        <a:rPr sz="1400" spc="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Kashmir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twenty-one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it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likely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will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forced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seduced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illicit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intercourse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another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person,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be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punishable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ten</a:t>
                      </a:r>
                      <a:r>
                        <a:rPr sz="14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379095" algn="l"/>
                          <a:tab pos="882015" algn="l"/>
                          <a:tab pos="2144395" algn="l"/>
                          <a:tab pos="2482850" algn="l"/>
                          <a:tab pos="2988945" algn="l"/>
                          <a:tab pos="3382010" algn="l"/>
                          <a:tab pos="3915410" algn="l"/>
                          <a:tab pos="4516755" algn="l"/>
                        </a:tabLst>
                      </a:pPr>
                      <a:r>
                        <a:rPr sz="1800" spc="-150" dirty="0">
                          <a:latin typeface="Trebuchet MS"/>
                          <a:cs typeface="Trebuchet MS"/>
                        </a:rPr>
                        <a:t>S.	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141	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Importation	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	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girl	</a:t>
                      </a:r>
                      <a:r>
                        <a:rPr sz="1800" b="1" spc="35" dirty="0">
                          <a:latin typeface="Trebuchet MS"/>
                          <a:cs typeface="Trebuchet MS"/>
                        </a:rPr>
                        <a:t>or	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boy	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	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foreign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100" dirty="0">
                          <a:latin typeface="Trebuchet MS"/>
                          <a:cs typeface="Trebuchet MS"/>
                        </a:rPr>
                        <a:t>country.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710" marR="78740" algn="just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imports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country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outside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twenty-one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boy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eighteen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years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intent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that girl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boy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be,</a:t>
                      </a:r>
                      <a:r>
                        <a:rPr sz="1400" spc="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it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likely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boy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will 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forced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seduced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illicit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intercourse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another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person,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punishable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ten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07937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397374"/>
            <a:ext cx="10058400" cy="173509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7190" rIns="0" bIns="0" rtlCol="0">
            <a:spAutoFit/>
          </a:bodyPr>
          <a:lstStyle/>
          <a:p>
            <a:pPr marL="969644">
              <a:lnSpc>
                <a:spcPct val="100000"/>
              </a:lnSpc>
              <a:spcBef>
                <a:spcPts val="2970"/>
              </a:spcBef>
            </a:pPr>
            <a:r>
              <a:rPr b="1" spc="405" dirty="0"/>
              <a:t>MINOR</a:t>
            </a:r>
            <a:r>
              <a:rPr b="1" spc="335" dirty="0"/>
              <a:t> </a:t>
            </a:r>
            <a:r>
              <a:rPr b="1" spc="180" dirty="0"/>
              <a:t>GIRL</a:t>
            </a:r>
            <a:r>
              <a:rPr b="1" spc="280" dirty="0"/>
              <a:t> </a:t>
            </a:r>
            <a:r>
              <a:rPr b="1" spc="235" dirty="0"/>
              <a:t>REPLACED</a:t>
            </a:r>
            <a:r>
              <a:rPr b="1" spc="-50" dirty="0"/>
              <a:t> </a:t>
            </a:r>
            <a:r>
              <a:rPr b="1" spc="370" dirty="0"/>
              <a:t>WITH</a:t>
            </a:r>
            <a:r>
              <a:rPr b="1" spc="305" dirty="0"/>
              <a:t> </a:t>
            </a:r>
            <a:r>
              <a:rPr b="1" spc="345" dirty="0"/>
              <a:t>CHILD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60450" y="2225167"/>
          <a:ext cx="10058400" cy="30109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12655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7848">
                <a:tc>
                  <a:txBody>
                    <a:bodyPr/>
                    <a:lstStyle/>
                    <a:p>
                      <a:pPr marL="68580" algn="just">
                        <a:lnSpc>
                          <a:spcPts val="2095"/>
                        </a:lnSpc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366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oc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ti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spc="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b="1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spc="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—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4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68580" marR="55244" algn="just">
                        <a:lnSpc>
                          <a:spcPct val="106900"/>
                        </a:lnSpc>
                        <a:spcBef>
                          <a:spcPts val="20"/>
                        </a:spcBef>
                      </a:pPr>
                      <a:r>
                        <a:rPr sz="1800" spc="-11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means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whatsoever,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induces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40" dirty="0">
                          <a:latin typeface="Trebuchet MS"/>
                          <a:cs typeface="Trebuchet MS"/>
                        </a:rPr>
                        <a:t>minor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go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place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act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or 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it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likely that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will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forced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seduced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illicit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another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be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punishable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800" spc="-5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x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ear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so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fin</a:t>
                      </a:r>
                      <a:r>
                        <a:rPr sz="1800" spc="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77470" algn="just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800" b="1" spc="-100" dirty="0">
                          <a:latin typeface="Trebuchet MS"/>
                          <a:cs typeface="Trebuchet MS"/>
                        </a:rPr>
                        <a:t>96. </a:t>
                      </a:r>
                      <a:r>
                        <a:rPr sz="1800" b="1" spc="15" dirty="0">
                          <a:latin typeface="Trebuchet MS"/>
                          <a:cs typeface="Trebuchet MS"/>
                        </a:rPr>
                        <a:t>Procuration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child.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—Whoever,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mea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8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ces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 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place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do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act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child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800" spc="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 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ced</a:t>
                      </a:r>
                      <a:r>
                        <a:rPr sz="1800" spc="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sed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ced</a:t>
                      </a:r>
                      <a:r>
                        <a:rPr sz="1800" spc="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2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</a:t>
                      </a:r>
                      <a:r>
                        <a:rPr sz="1800" spc="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 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another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punishable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8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ten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fine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7421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1171046"/>
            <a:ext cx="7729855" cy="779059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0320" algn="ctr">
              <a:lnSpc>
                <a:spcPct val="100000"/>
              </a:lnSpc>
              <a:spcBef>
                <a:spcPts val="2715"/>
              </a:spcBef>
            </a:pPr>
            <a:r>
              <a:rPr sz="2800" b="1" spc="275" dirty="0">
                <a:solidFill>
                  <a:srgbClr val="252525"/>
                </a:solidFill>
              </a:rPr>
              <a:t>PUNISHMENT</a:t>
            </a:r>
            <a:r>
              <a:rPr sz="2800" b="1" spc="340" dirty="0">
                <a:solidFill>
                  <a:srgbClr val="252525"/>
                </a:solidFill>
              </a:rPr>
              <a:t> </a:t>
            </a:r>
            <a:r>
              <a:rPr sz="2800" b="1" spc="380" dirty="0" smtClean="0">
                <a:solidFill>
                  <a:srgbClr val="252525"/>
                </a:solidFill>
              </a:rPr>
              <a:t>ENHANCED</a:t>
            </a:r>
            <a:endParaRPr sz="2800" b="1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26261" y="2549779"/>
          <a:ext cx="10789920" cy="37794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949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949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Punishment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Punishment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83216">
                <a:tc>
                  <a:txBody>
                    <a:bodyPr/>
                    <a:lstStyle/>
                    <a:p>
                      <a:pPr marL="91440" marR="60960" algn="just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95" dirty="0">
                          <a:latin typeface="Trebuchet MS"/>
                          <a:cs typeface="Trebuchet MS"/>
                        </a:rPr>
                        <a:t>373.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Buying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40" dirty="0">
                          <a:latin typeface="Trebuchet MS"/>
                          <a:cs typeface="Trebuchet MS"/>
                        </a:rPr>
                        <a:t>minor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purposes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prostitution, </a:t>
                      </a:r>
                      <a:r>
                        <a:rPr sz="1800" b="1" spc="-5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etc.—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Whoever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buys,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hires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otherwise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obtains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possession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8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3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any</a:t>
                      </a:r>
                      <a:r>
                        <a:rPr sz="18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5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employed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used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3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purpose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prostitution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illicit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unlawful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immoral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likely</a:t>
                      </a:r>
                      <a:r>
                        <a:rPr sz="1800" spc="2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ag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ed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sed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 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8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ten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years,</a:t>
                      </a:r>
                      <a:r>
                        <a:rPr sz="1800" b="1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40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75" dirty="0">
                          <a:latin typeface="Trebuchet MS"/>
                          <a:cs typeface="Trebuchet MS"/>
                        </a:rPr>
                        <a:t>fine.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57150" algn="just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800" b="1" spc="-100" dirty="0">
                          <a:latin typeface="Trebuchet MS"/>
                          <a:cs typeface="Trebuchet MS"/>
                        </a:rPr>
                        <a:t>99.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Buying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child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purposes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prostitution,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etc. </a:t>
                      </a:r>
                      <a:r>
                        <a:rPr sz="1800" b="1" spc="480" dirty="0">
                          <a:latin typeface="Trebuchet MS"/>
                          <a:cs typeface="Trebuchet MS"/>
                        </a:rPr>
                        <a:t>—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Whoever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buys,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hires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otherwise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obtains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possession</a:t>
                      </a:r>
                      <a:r>
                        <a:rPr sz="1800" spc="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intent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800" spc="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spc="-5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employed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purpose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prostitution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illicit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unlawful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immoral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it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likely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will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8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3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employed</a:t>
                      </a:r>
                      <a:r>
                        <a:rPr sz="1800" spc="3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8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fourteen 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b="1" spc="-40" dirty="0">
                          <a:latin typeface="Trebuchet MS"/>
                          <a:cs typeface="Trebuchet MS"/>
                        </a:rPr>
                        <a:t>liable 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75" dirty="0">
                          <a:latin typeface="Trebuchet MS"/>
                          <a:cs typeface="Trebuchet MS"/>
                        </a:rPr>
                        <a:t>fine.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3920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643127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5920" rIns="0" bIns="0" rtlCol="0">
            <a:spAutoFit/>
          </a:bodyPr>
          <a:lstStyle/>
          <a:p>
            <a:pPr marR="29209" algn="ctr">
              <a:lnSpc>
                <a:spcPct val="100000"/>
              </a:lnSpc>
              <a:spcBef>
                <a:spcPts val="2960"/>
              </a:spcBef>
            </a:pPr>
            <a:r>
              <a:rPr spc="200" dirty="0"/>
              <a:t>AGE</a:t>
            </a:r>
            <a:r>
              <a:rPr spc="305" dirty="0"/>
              <a:t> </a:t>
            </a:r>
            <a:r>
              <a:rPr spc="215" dirty="0"/>
              <a:t>DIFFERENTIAL</a:t>
            </a:r>
            <a:r>
              <a:rPr spc="325" dirty="0"/>
              <a:t> </a:t>
            </a:r>
            <a:r>
              <a:rPr spc="300" dirty="0"/>
              <a:t>REMOVED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415" y="2589529"/>
          <a:ext cx="10972800" cy="2956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0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42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603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0" dirty="0">
                          <a:latin typeface="Trebuchet MS"/>
                          <a:cs typeface="Trebuchet MS"/>
                        </a:rPr>
                        <a:t>361.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Kidnapping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lawful</a:t>
                      </a:r>
                      <a:r>
                        <a:rPr sz="18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guardianship.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—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78105" algn="just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takes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entices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b="1" spc="40" dirty="0">
                          <a:latin typeface="Trebuchet MS"/>
                          <a:cs typeface="Trebuchet MS"/>
                        </a:rPr>
                        <a:t>minor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sixteen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800" b="1" spc="-95" dirty="0">
                          <a:latin typeface="Trebuchet MS"/>
                          <a:cs typeface="Trebuchet MS"/>
                        </a:rPr>
                        <a:t>if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male, </a:t>
                      </a:r>
                      <a:r>
                        <a:rPr sz="1800" b="1" spc="4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800" b="1" spc="5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years of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 a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mal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mi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d,</a:t>
                      </a:r>
                      <a:r>
                        <a:rPr sz="1800" spc="-25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 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keeping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of the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lawful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guardian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minor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unsound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mind,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without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consent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guardian,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said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kidnap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minor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person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lawful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guardianship.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13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dn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pp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spc="1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—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710" marR="76835" algn="just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Trebuchet MS"/>
                          <a:cs typeface="Trebuchet MS"/>
                        </a:rPr>
                        <a:t>(1)(b)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whoever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takes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entices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unsound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mind,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out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keeping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lawful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guardian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unsound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2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800" spc="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  k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81622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1" y="3131161"/>
            <a:ext cx="10344726" cy="595675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2879090" marR="233679" indent="-2667635">
              <a:lnSpc>
                <a:spcPts val="3770"/>
              </a:lnSpc>
              <a:spcBef>
                <a:spcPts val="844"/>
              </a:spcBef>
            </a:pPr>
            <a:r>
              <a:rPr sz="3200" b="1" spc="215" dirty="0" smtClean="0">
                <a:solidFill>
                  <a:srgbClr val="252525"/>
                </a:solidFill>
              </a:rPr>
              <a:t>BHARATIYA</a:t>
            </a:r>
            <a:r>
              <a:rPr lang="en-US" sz="3200" b="1" spc="405" dirty="0">
                <a:solidFill>
                  <a:srgbClr val="252525"/>
                </a:solidFill>
              </a:rPr>
              <a:t> </a:t>
            </a:r>
            <a:r>
              <a:rPr sz="3200" b="1" spc="355" dirty="0" smtClean="0">
                <a:solidFill>
                  <a:srgbClr val="252525"/>
                </a:solidFill>
              </a:rPr>
              <a:t>NAGARIK</a:t>
            </a:r>
            <a:r>
              <a:rPr lang="en-US" sz="3200" b="1" spc="355" dirty="0" smtClean="0">
                <a:solidFill>
                  <a:srgbClr val="252525"/>
                </a:solidFill>
              </a:rPr>
              <a:t> </a:t>
            </a:r>
            <a:r>
              <a:rPr sz="3200" b="1" spc="310" dirty="0" smtClean="0">
                <a:solidFill>
                  <a:srgbClr val="252525"/>
                </a:solidFill>
              </a:rPr>
              <a:t>SURAKSHA </a:t>
            </a:r>
            <a:r>
              <a:rPr sz="3200" b="1" spc="-1040" dirty="0" smtClean="0">
                <a:solidFill>
                  <a:srgbClr val="252525"/>
                </a:solidFill>
              </a:rPr>
              <a:t> </a:t>
            </a:r>
            <a:r>
              <a:rPr lang="en-US" sz="3200" b="1" spc="-1040" dirty="0" smtClean="0">
                <a:solidFill>
                  <a:srgbClr val="252525"/>
                </a:solidFill>
              </a:rPr>
              <a:t> </a:t>
            </a:r>
            <a:r>
              <a:rPr sz="3200" b="1" spc="280" dirty="0" smtClean="0">
                <a:solidFill>
                  <a:srgbClr val="252525"/>
                </a:solidFill>
              </a:rPr>
              <a:t>SANHITA</a:t>
            </a:r>
            <a:endParaRPr sz="3200" b="1" spc="280" dirty="0">
              <a:solidFill>
                <a:srgbClr val="2525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6456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69" y="1367304"/>
            <a:ext cx="7972425" cy="437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505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265" dirty="0">
                <a:solidFill>
                  <a:srgbClr val="252525"/>
                </a:solidFill>
              </a:rPr>
              <a:t>GENERAL</a:t>
            </a:r>
            <a:r>
              <a:rPr lang="en-IN" b="1" spc="350" dirty="0">
                <a:solidFill>
                  <a:srgbClr val="252525"/>
                </a:solidFill>
              </a:rPr>
              <a:t> </a:t>
            </a:r>
            <a:r>
              <a:rPr lang="en-IN" b="1" spc="235" dirty="0">
                <a:solidFill>
                  <a:srgbClr val="252525"/>
                </a:solidFill>
              </a:rPr>
              <a:t>REFORMS</a:t>
            </a:r>
            <a:r>
              <a:rPr lang="en-IN" b="1" spc="320" dirty="0">
                <a:solidFill>
                  <a:srgbClr val="252525"/>
                </a:solidFill>
              </a:rPr>
              <a:t> </a:t>
            </a:r>
            <a:r>
              <a:rPr lang="en-IN" b="1" spc="395" dirty="0">
                <a:solidFill>
                  <a:srgbClr val="252525"/>
                </a:solidFill>
              </a:rPr>
              <a:t>INTRODUCED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496291" y="2521527"/>
            <a:ext cx="9042400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>
              <a:lnSpc>
                <a:spcPct val="100000"/>
              </a:lnSpc>
              <a:spcBef>
                <a:spcPts val="800"/>
              </a:spcBef>
              <a:tabLst>
                <a:tab pos="527050" algn="l"/>
              </a:tabLst>
            </a:pPr>
            <a:r>
              <a:rPr lang="en-US" sz="2000" b="1" spc="5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TIMELINE</a:t>
            </a:r>
          </a:p>
          <a:p>
            <a:pPr marL="526415" indent="-171450">
              <a:lnSpc>
                <a:spcPct val="100000"/>
              </a:lnSpc>
              <a:spcBef>
                <a:spcPts val="800"/>
              </a:spcBef>
              <a:buFont typeface="Trebuchet MS"/>
              <a:buChar char="•"/>
              <a:tabLst>
                <a:tab pos="527050" algn="l"/>
              </a:tabLst>
            </a:pPr>
            <a:r>
              <a:rPr lang="en-US" sz="24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en-US" sz="2400" b="1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police</a:t>
            </a:r>
            <a:r>
              <a:rPr lang="en-US" sz="24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report,</a:t>
            </a:r>
            <a:r>
              <a:rPr lang="en-US" sz="2400" b="1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  <a:r>
              <a:rPr lang="en-US" sz="24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etc.-  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br>
              <a:rPr lang="en-US" sz="2400" b="1" spc="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171450">
              <a:lnSpc>
                <a:spcPct val="100000"/>
              </a:lnSpc>
              <a:spcBef>
                <a:spcPts val="120"/>
              </a:spcBef>
              <a:buFont typeface="Trebuchet MS"/>
              <a:buChar char="•"/>
              <a:tabLst>
                <a:tab pos="527050" algn="l"/>
              </a:tabLst>
            </a:pPr>
            <a:r>
              <a:rPr lang="en-US" sz="2400" b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Committal</a:t>
            </a:r>
            <a:r>
              <a:rPr lang="en-US" sz="24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case-</a:t>
            </a:r>
            <a:r>
              <a:rPr lang="en-US" sz="24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r>
              <a:rPr lang="en-US" sz="24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extendable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en-US"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br>
              <a:rPr lang="en-US" sz="24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171450">
              <a:lnSpc>
                <a:spcPct val="100000"/>
              </a:lnSpc>
              <a:spcBef>
                <a:spcPts val="120"/>
              </a:spcBef>
              <a:buFont typeface="Trebuchet MS"/>
              <a:buChar char="•"/>
              <a:tabLst>
                <a:tab pos="527050" algn="l"/>
              </a:tabLst>
            </a:pPr>
            <a:r>
              <a:rPr lang="en-US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Filing</a:t>
            </a:r>
            <a:r>
              <a:rPr lang="en-US" sz="2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discharge</a:t>
            </a:r>
            <a:r>
              <a:rPr lang="en-US" sz="24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application-</a:t>
            </a:r>
            <a:r>
              <a:rPr lang="en-US" sz="24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br>
              <a:rPr lang="en-US" sz="24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171450">
              <a:lnSpc>
                <a:spcPts val="1780"/>
              </a:lnSpc>
              <a:spcBef>
                <a:spcPts val="125"/>
              </a:spcBef>
              <a:buFont typeface="Trebuchet MS"/>
              <a:buChar char="•"/>
              <a:tabLst>
                <a:tab pos="527050" algn="l"/>
              </a:tabLst>
            </a:pPr>
            <a:r>
              <a:rPr lang="en-US" sz="24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Framing</a:t>
            </a:r>
            <a:r>
              <a:rPr lang="en-US" sz="24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4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change-</a:t>
            </a:r>
            <a:r>
              <a:rPr lang="en-US" sz="24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24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r>
              <a:rPr lang="en-US" sz="2400" b="1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b="1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spc="-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171450">
              <a:lnSpc>
                <a:spcPts val="1780"/>
              </a:lnSpc>
              <a:spcBef>
                <a:spcPts val="125"/>
              </a:spcBef>
              <a:buFont typeface="Trebuchet MS"/>
              <a:buChar char="•"/>
              <a:tabLst>
                <a:tab pos="527050" algn="l"/>
              </a:tabLst>
            </a:pPr>
            <a:r>
              <a:rPr lang="en-US" sz="2400" b="1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Complaint Case – 30 days notice to complaint for </a:t>
            </a:r>
            <a:r>
              <a:rPr lang="en-US" sz="2400" b="1" spc="-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apprearance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088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422399" y="2459111"/>
            <a:ext cx="6511637" cy="500380"/>
            <a:chOff x="106679" y="3364991"/>
            <a:chExt cx="11978640" cy="500380"/>
          </a:xfrm>
        </p:grpSpPr>
        <p:sp>
          <p:nvSpPr>
            <p:cNvPr id="6" name="object 6"/>
            <p:cNvSpPr/>
            <p:nvPr/>
          </p:nvSpPr>
          <p:spPr>
            <a:xfrm>
              <a:off x="112775" y="3371087"/>
              <a:ext cx="11966575" cy="487680"/>
            </a:xfrm>
            <a:custGeom>
              <a:avLst/>
              <a:gdLst/>
              <a:ahLst/>
              <a:cxnLst/>
              <a:rect l="l" t="t" r="r" b="b"/>
              <a:pathLst>
                <a:path w="11966575" h="487679">
                  <a:moveTo>
                    <a:pt x="11885168" y="0"/>
                  </a:moveTo>
                  <a:lnTo>
                    <a:pt x="81279" y="0"/>
                  </a:lnTo>
                  <a:lnTo>
                    <a:pt x="49640" y="6395"/>
                  </a:lnTo>
                  <a:lnTo>
                    <a:pt x="23804" y="23828"/>
                  </a:lnTo>
                  <a:lnTo>
                    <a:pt x="6386" y="49666"/>
                  </a:lnTo>
                  <a:lnTo>
                    <a:pt x="0" y="81279"/>
                  </a:lnTo>
                  <a:lnTo>
                    <a:pt x="0" y="406400"/>
                  </a:lnTo>
                  <a:lnTo>
                    <a:pt x="6386" y="438013"/>
                  </a:lnTo>
                  <a:lnTo>
                    <a:pt x="23804" y="463851"/>
                  </a:lnTo>
                  <a:lnTo>
                    <a:pt x="49640" y="481284"/>
                  </a:lnTo>
                  <a:lnTo>
                    <a:pt x="81279" y="487680"/>
                  </a:lnTo>
                  <a:lnTo>
                    <a:pt x="11885168" y="487680"/>
                  </a:lnTo>
                  <a:lnTo>
                    <a:pt x="11916781" y="481284"/>
                  </a:lnTo>
                  <a:lnTo>
                    <a:pt x="11942619" y="463851"/>
                  </a:lnTo>
                  <a:lnTo>
                    <a:pt x="11960052" y="438013"/>
                  </a:lnTo>
                  <a:lnTo>
                    <a:pt x="11966448" y="406400"/>
                  </a:lnTo>
                  <a:lnTo>
                    <a:pt x="11966448" y="81279"/>
                  </a:lnTo>
                  <a:lnTo>
                    <a:pt x="11960052" y="49666"/>
                  </a:lnTo>
                  <a:lnTo>
                    <a:pt x="11942619" y="23828"/>
                  </a:lnTo>
                  <a:lnTo>
                    <a:pt x="11916781" y="6395"/>
                  </a:lnTo>
                  <a:lnTo>
                    <a:pt x="1188516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775" y="3371087"/>
              <a:ext cx="11966575" cy="487680"/>
            </a:xfrm>
            <a:custGeom>
              <a:avLst/>
              <a:gdLst/>
              <a:ahLst/>
              <a:cxnLst/>
              <a:rect l="l" t="t" r="r" b="b"/>
              <a:pathLst>
                <a:path w="11966575" h="487679">
                  <a:moveTo>
                    <a:pt x="0" y="81279"/>
                  </a:moveTo>
                  <a:lnTo>
                    <a:pt x="6386" y="49666"/>
                  </a:lnTo>
                  <a:lnTo>
                    <a:pt x="23804" y="23828"/>
                  </a:lnTo>
                  <a:lnTo>
                    <a:pt x="49640" y="6395"/>
                  </a:lnTo>
                  <a:lnTo>
                    <a:pt x="81279" y="0"/>
                  </a:lnTo>
                  <a:lnTo>
                    <a:pt x="11885168" y="0"/>
                  </a:lnTo>
                  <a:lnTo>
                    <a:pt x="11916781" y="6395"/>
                  </a:lnTo>
                  <a:lnTo>
                    <a:pt x="11942619" y="23828"/>
                  </a:lnTo>
                  <a:lnTo>
                    <a:pt x="11960052" y="49666"/>
                  </a:lnTo>
                  <a:lnTo>
                    <a:pt x="11966448" y="81279"/>
                  </a:lnTo>
                  <a:lnTo>
                    <a:pt x="11966448" y="406400"/>
                  </a:lnTo>
                  <a:lnTo>
                    <a:pt x="11960052" y="438013"/>
                  </a:lnTo>
                  <a:lnTo>
                    <a:pt x="11942619" y="463851"/>
                  </a:lnTo>
                  <a:lnTo>
                    <a:pt x="11916781" y="481284"/>
                  </a:lnTo>
                  <a:lnTo>
                    <a:pt x="11885168" y="487680"/>
                  </a:lnTo>
                  <a:lnTo>
                    <a:pt x="81279" y="487680"/>
                  </a:lnTo>
                  <a:lnTo>
                    <a:pt x="49640" y="481284"/>
                  </a:lnTo>
                  <a:lnTo>
                    <a:pt x="23804" y="463851"/>
                  </a:lnTo>
                  <a:lnTo>
                    <a:pt x="6386" y="438013"/>
                  </a:lnTo>
                  <a:lnTo>
                    <a:pt x="0" y="406400"/>
                  </a:lnTo>
                  <a:lnTo>
                    <a:pt x="0" y="81279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38075" y="1660959"/>
            <a:ext cx="10160470" cy="393698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80010">
              <a:lnSpc>
                <a:spcPct val="100000"/>
              </a:lnSpc>
              <a:spcBef>
                <a:spcPts val="1150"/>
              </a:spcBef>
            </a:pPr>
            <a:r>
              <a:rPr sz="1600" b="1" spc="-155" dirty="0" smtClean="0">
                <a:latin typeface="Trebuchet MS"/>
                <a:cs typeface="Trebuchet MS"/>
              </a:rPr>
              <a:t>.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1120924" y="4552868"/>
            <a:ext cx="9596583" cy="1497772"/>
            <a:chOff x="106679" y="5629655"/>
            <a:chExt cx="11978640" cy="789940"/>
          </a:xfrm>
        </p:grpSpPr>
        <p:sp>
          <p:nvSpPr>
            <p:cNvPr id="13" name="object 13"/>
            <p:cNvSpPr/>
            <p:nvPr/>
          </p:nvSpPr>
          <p:spPr>
            <a:xfrm>
              <a:off x="112775" y="5635751"/>
              <a:ext cx="11966575" cy="777240"/>
            </a:xfrm>
            <a:custGeom>
              <a:avLst/>
              <a:gdLst/>
              <a:ahLst/>
              <a:cxnLst/>
              <a:rect l="l" t="t" r="r" b="b"/>
              <a:pathLst>
                <a:path w="11966575" h="777239">
                  <a:moveTo>
                    <a:pt x="11836908" y="0"/>
                  </a:moveTo>
                  <a:lnTo>
                    <a:pt x="129539" y="0"/>
                  </a:lnTo>
                  <a:lnTo>
                    <a:pt x="79118" y="10180"/>
                  </a:lnTo>
                  <a:lnTo>
                    <a:pt x="37942" y="37942"/>
                  </a:lnTo>
                  <a:lnTo>
                    <a:pt x="10180" y="79118"/>
                  </a:lnTo>
                  <a:lnTo>
                    <a:pt x="0" y="129540"/>
                  </a:lnTo>
                  <a:lnTo>
                    <a:pt x="0" y="647687"/>
                  </a:lnTo>
                  <a:lnTo>
                    <a:pt x="10180" y="698115"/>
                  </a:lnTo>
                  <a:lnTo>
                    <a:pt x="37942" y="739295"/>
                  </a:lnTo>
                  <a:lnTo>
                    <a:pt x="79118" y="767059"/>
                  </a:lnTo>
                  <a:lnTo>
                    <a:pt x="129539" y="777240"/>
                  </a:lnTo>
                  <a:lnTo>
                    <a:pt x="11836908" y="777240"/>
                  </a:lnTo>
                  <a:lnTo>
                    <a:pt x="11887313" y="767059"/>
                  </a:lnTo>
                  <a:lnTo>
                    <a:pt x="11928490" y="739295"/>
                  </a:lnTo>
                  <a:lnTo>
                    <a:pt x="11956262" y="698115"/>
                  </a:lnTo>
                  <a:lnTo>
                    <a:pt x="11966448" y="647687"/>
                  </a:lnTo>
                  <a:lnTo>
                    <a:pt x="11966448" y="129540"/>
                  </a:lnTo>
                  <a:lnTo>
                    <a:pt x="11956262" y="79118"/>
                  </a:lnTo>
                  <a:lnTo>
                    <a:pt x="11928490" y="37942"/>
                  </a:lnTo>
                  <a:lnTo>
                    <a:pt x="11887313" y="10180"/>
                  </a:lnTo>
                  <a:lnTo>
                    <a:pt x="1183690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2775" y="5635751"/>
              <a:ext cx="11966575" cy="777240"/>
            </a:xfrm>
            <a:custGeom>
              <a:avLst/>
              <a:gdLst/>
              <a:ahLst/>
              <a:cxnLst/>
              <a:rect l="l" t="t" r="r" b="b"/>
              <a:pathLst>
                <a:path w="11966575" h="777239">
                  <a:moveTo>
                    <a:pt x="0" y="129540"/>
                  </a:moveTo>
                  <a:lnTo>
                    <a:pt x="10180" y="79118"/>
                  </a:lnTo>
                  <a:lnTo>
                    <a:pt x="37942" y="37942"/>
                  </a:lnTo>
                  <a:lnTo>
                    <a:pt x="79118" y="10180"/>
                  </a:lnTo>
                  <a:lnTo>
                    <a:pt x="129539" y="0"/>
                  </a:lnTo>
                  <a:lnTo>
                    <a:pt x="11836908" y="0"/>
                  </a:lnTo>
                  <a:lnTo>
                    <a:pt x="11887313" y="10180"/>
                  </a:lnTo>
                  <a:lnTo>
                    <a:pt x="11928490" y="37942"/>
                  </a:lnTo>
                  <a:lnTo>
                    <a:pt x="11956262" y="79118"/>
                  </a:lnTo>
                  <a:lnTo>
                    <a:pt x="11966448" y="129540"/>
                  </a:lnTo>
                  <a:lnTo>
                    <a:pt x="11966448" y="647687"/>
                  </a:lnTo>
                  <a:lnTo>
                    <a:pt x="11956262" y="698115"/>
                  </a:lnTo>
                  <a:lnTo>
                    <a:pt x="11928490" y="739295"/>
                  </a:lnTo>
                  <a:lnTo>
                    <a:pt x="11887313" y="767059"/>
                  </a:lnTo>
                  <a:lnTo>
                    <a:pt x="11836908" y="777240"/>
                  </a:lnTo>
                  <a:lnTo>
                    <a:pt x="129539" y="777240"/>
                  </a:lnTo>
                  <a:lnTo>
                    <a:pt x="79118" y="767059"/>
                  </a:lnTo>
                  <a:lnTo>
                    <a:pt x="37942" y="739295"/>
                  </a:lnTo>
                  <a:lnTo>
                    <a:pt x="10180" y="698115"/>
                  </a:lnTo>
                  <a:lnTo>
                    <a:pt x="0" y="647687"/>
                  </a:lnTo>
                  <a:lnTo>
                    <a:pt x="0" y="12954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37121" y="4871988"/>
            <a:ext cx="8627792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45"/>
              </a:lnSpc>
              <a:spcBef>
                <a:spcPts val="95"/>
              </a:spcBef>
            </a:pPr>
            <a:r>
              <a:rPr sz="2000" b="1" spc="45" dirty="0">
                <a:solidFill>
                  <a:srgbClr val="FFFFFF"/>
                </a:solidFill>
                <a:latin typeface="Trebuchet MS"/>
                <a:cs typeface="Trebuchet MS"/>
              </a:rPr>
              <a:t>Making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Trebuchet MS"/>
                <a:cs typeface="Trebuchet MS"/>
              </a:rPr>
              <a:t>summary</a:t>
            </a:r>
            <a:r>
              <a:rPr sz="20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trial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Trebuchet MS"/>
                <a:cs typeface="Trebuchet MS"/>
              </a:rPr>
              <a:t>mandatory </a:t>
            </a:r>
            <a:r>
              <a:rPr sz="2000" b="1" spc="-3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Trebuchet MS"/>
                <a:cs typeface="Trebuchet MS"/>
              </a:rPr>
              <a:t>limited</a:t>
            </a:r>
            <a:r>
              <a:rPr sz="20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set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rebuchet MS"/>
                <a:cs typeface="Trebuchet MS"/>
              </a:rPr>
              <a:t>offences</a:t>
            </a: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widening</a:t>
            </a:r>
            <a:r>
              <a:rPr sz="2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power</a:t>
            </a: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20" dirty="0" smtClean="0">
                <a:solidFill>
                  <a:srgbClr val="FFFFFF"/>
                </a:solidFill>
                <a:latin typeface="Trebuchet MS"/>
                <a:cs typeface="Trebuchet MS"/>
              </a:rPr>
              <a:t>Magistrate</a:t>
            </a:r>
            <a:r>
              <a:rPr lang="en-US" sz="2000" dirty="0">
                <a:latin typeface="Trebuchet MS"/>
                <a:cs typeface="Trebuchet MS"/>
              </a:rPr>
              <a:t> </a:t>
            </a:r>
            <a:r>
              <a:rPr sz="2000" b="1" spc="35" dirty="0" smtClean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b="1" spc="-5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try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cases</a:t>
            </a:r>
            <a:r>
              <a:rPr sz="20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punishable</a:t>
            </a:r>
            <a:r>
              <a:rPr sz="20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0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20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years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punishment</a:t>
            </a:r>
            <a:r>
              <a:rPr sz="20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3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try</a:t>
            </a:r>
            <a:r>
              <a:rPr sz="20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rebuchet MS"/>
                <a:cs typeface="Trebuchet MS"/>
              </a:rPr>
              <a:t>summarily.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90016" y="637504"/>
            <a:ext cx="10058400" cy="873957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6865" rIns="0" bIns="0" rtlCol="0">
            <a:spAutoFit/>
          </a:bodyPr>
          <a:lstStyle/>
          <a:p>
            <a:pPr marR="29209" algn="ctr">
              <a:lnSpc>
                <a:spcPct val="100000"/>
              </a:lnSpc>
              <a:spcBef>
                <a:spcPts val="2495"/>
              </a:spcBef>
            </a:pPr>
            <a:r>
              <a:rPr sz="3600" b="1" spc="265" dirty="0">
                <a:solidFill>
                  <a:srgbClr val="252525"/>
                </a:solidFill>
              </a:rPr>
              <a:t>GENERAL</a:t>
            </a:r>
            <a:r>
              <a:rPr sz="3600" b="1" spc="350" dirty="0">
                <a:solidFill>
                  <a:srgbClr val="252525"/>
                </a:solidFill>
              </a:rPr>
              <a:t> </a:t>
            </a:r>
            <a:r>
              <a:rPr sz="3600" b="1" spc="235" dirty="0">
                <a:solidFill>
                  <a:srgbClr val="252525"/>
                </a:solidFill>
              </a:rPr>
              <a:t>REFORMS</a:t>
            </a:r>
            <a:r>
              <a:rPr sz="3600" b="1" spc="320" dirty="0">
                <a:solidFill>
                  <a:srgbClr val="252525"/>
                </a:solidFill>
              </a:rPr>
              <a:t> </a:t>
            </a:r>
            <a:r>
              <a:rPr sz="3600" b="1" spc="395" dirty="0">
                <a:solidFill>
                  <a:srgbClr val="252525"/>
                </a:solidFill>
              </a:rPr>
              <a:t>INTRODUCED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9817" y="2650836"/>
            <a:ext cx="8238837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3200" dirty="0">
              <a:latin typeface="Trebuchet MS"/>
              <a:cs typeface="Trebuchet MS"/>
            </a:endParaRPr>
          </a:p>
          <a:p>
            <a:pPr marL="526415" marR="30480" indent="-171450">
              <a:lnSpc>
                <a:spcPts val="1680"/>
              </a:lnSpc>
              <a:buFont typeface="Trebuchet MS"/>
              <a:buChar char="•"/>
              <a:tabLst>
                <a:tab pos="527050" algn="l"/>
              </a:tabLst>
            </a:pPr>
            <a:r>
              <a:rPr lang="en-US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Deposition</a:t>
            </a:r>
            <a:r>
              <a:rPr lang="en-US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</a:t>
            </a:r>
            <a:r>
              <a:rPr lang="en-US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witnesses</a:t>
            </a:r>
            <a:r>
              <a:rPr lang="en-US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audio-video</a:t>
            </a:r>
            <a:r>
              <a:rPr lang="en-US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en-US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means</a:t>
            </a:r>
            <a:r>
              <a:rPr lang="en-US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designated</a:t>
            </a:r>
            <a:r>
              <a:rPr lang="en-US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</a:t>
            </a:r>
            <a:r>
              <a:rPr lang="en-US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notified</a:t>
            </a:r>
            <a:r>
              <a:rPr lang="en-US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r>
              <a:rPr lang="en-US" b="1" spc="-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en-US" b="1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26415" marR="30480" indent="-171450">
              <a:lnSpc>
                <a:spcPts val="1680"/>
              </a:lnSpc>
              <a:buFont typeface="Trebuchet MS"/>
              <a:buChar char="•"/>
              <a:tabLst>
                <a:tab pos="527050" algn="l"/>
              </a:tabLst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171450">
              <a:lnSpc>
                <a:spcPct val="100000"/>
              </a:lnSpc>
              <a:spcBef>
                <a:spcPts val="105"/>
              </a:spcBef>
              <a:buFont typeface="Trebuchet MS"/>
              <a:buChar char="•"/>
              <a:tabLst>
                <a:tab pos="527050" algn="l"/>
              </a:tabLst>
            </a:pPr>
            <a:r>
              <a:rPr lang="en-US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</a:t>
            </a:r>
            <a:r>
              <a:rPr lang="en-US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</a:t>
            </a:r>
            <a:r>
              <a:rPr lang="en-US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-of</a:t>
            </a:r>
            <a:r>
              <a:rPr lang="en-US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r>
              <a:rPr lang="en-US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="1" i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i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</a:t>
            </a:r>
            <a:r>
              <a:rPr lang="en-US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</a:t>
            </a:r>
            <a:r>
              <a:rPr lang="en-US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oni</a:t>
            </a:r>
            <a:r>
              <a:rPr lang="en-US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lang="en-US" b="1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18599" y="2539676"/>
            <a:ext cx="2664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Use of technology </a:t>
            </a:r>
            <a:endParaRPr lang="en-IN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2158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09646" y="1872673"/>
            <a:ext cx="8882380" cy="4523740"/>
            <a:chOff x="3206495" y="2057400"/>
            <a:chExt cx="8882380" cy="4523740"/>
          </a:xfrm>
        </p:grpSpPr>
        <p:sp>
          <p:nvSpPr>
            <p:cNvPr id="3" name="object 3"/>
            <p:cNvSpPr/>
            <p:nvPr/>
          </p:nvSpPr>
          <p:spPr>
            <a:xfrm>
              <a:off x="3212591" y="2063495"/>
              <a:ext cx="8869680" cy="4511040"/>
            </a:xfrm>
            <a:custGeom>
              <a:avLst/>
              <a:gdLst/>
              <a:ahLst/>
              <a:cxnLst/>
              <a:rect l="l" t="t" r="r" b="b"/>
              <a:pathLst>
                <a:path w="8869680" h="4511040">
                  <a:moveTo>
                    <a:pt x="8117839" y="0"/>
                  </a:moveTo>
                  <a:lnTo>
                    <a:pt x="0" y="0"/>
                  </a:lnTo>
                  <a:lnTo>
                    <a:pt x="0" y="4511040"/>
                  </a:lnTo>
                  <a:lnTo>
                    <a:pt x="8117839" y="4511040"/>
                  </a:lnTo>
                  <a:lnTo>
                    <a:pt x="8165380" y="4509560"/>
                  </a:lnTo>
                  <a:lnTo>
                    <a:pt x="8212136" y="4505182"/>
                  </a:lnTo>
                  <a:lnTo>
                    <a:pt x="8258018" y="4497991"/>
                  </a:lnTo>
                  <a:lnTo>
                    <a:pt x="8302940" y="4488077"/>
                  </a:lnTo>
                  <a:lnTo>
                    <a:pt x="8346813" y="4475528"/>
                  </a:lnTo>
                  <a:lnTo>
                    <a:pt x="8389548" y="4460432"/>
                  </a:lnTo>
                  <a:lnTo>
                    <a:pt x="8431058" y="4442876"/>
                  </a:lnTo>
                  <a:lnTo>
                    <a:pt x="8471254" y="4422949"/>
                  </a:lnTo>
                  <a:lnTo>
                    <a:pt x="8510048" y="4400738"/>
                  </a:lnTo>
                  <a:lnTo>
                    <a:pt x="8547353" y="4376333"/>
                  </a:lnTo>
                  <a:lnTo>
                    <a:pt x="8583079" y="4349821"/>
                  </a:lnTo>
                  <a:lnTo>
                    <a:pt x="8617140" y="4321290"/>
                  </a:lnTo>
                  <a:lnTo>
                    <a:pt x="8649446" y="4290828"/>
                  </a:lnTo>
                  <a:lnTo>
                    <a:pt x="8679909" y="4258523"/>
                  </a:lnTo>
                  <a:lnTo>
                    <a:pt x="8708442" y="4224464"/>
                  </a:lnTo>
                  <a:lnTo>
                    <a:pt x="8734957" y="4188737"/>
                  </a:lnTo>
                  <a:lnTo>
                    <a:pt x="8759364" y="4151433"/>
                  </a:lnTo>
                  <a:lnTo>
                    <a:pt x="8781577" y="4112638"/>
                  </a:lnTo>
                  <a:lnTo>
                    <a:pt x="8801506" y="4072440"/>
                  </a:lnTo>
                  <a:lnTo>
                    <a:pt x="8819064" y="4030928"/>
                  </a:lnTo>
                  <a:lnTo>
                    <a:pt x="8834163" y="3988190"/>
                  </a:lnTo>
                  <a:lnTo>
                    <a:pt x="8846714" y="3944313"/>
                  </a:lnTo>
                  <a:lnTo>
                    <a:pt x="8856629" y="3899387"/>
                  </a:lnTo>
                  <a:lnTo>
                    <a:pt x="8863821" y="3853498"/>
                  </a:lnTo>
                  <a:lnTo>
                    <a:pt x="8868200" y="3806735"/>
                  </a:lnTo>
                  <a:lnTo>
                    <a:pt x="8869680" y="3759187"/>
                  </a:lnTo>
                  <a:lnTo>
                    <a:pt x="8869680" y="751839"/>
                  </a:lnTo>
                  <a:lnTo>
                    <a:pt x="8868200" y="704299"/>
                  </a:lnTo>
                  <a:lnTo>
                    <a:pt x="8863821" y="657543"/>
                  </a:lnTo>
                  <a:lnTo>
                    <a:pt x="8856629" y="611661"/>
                  </a:lnTo>
                  <a:lnTo>
                    <a:pt x="8846714" y="566739"/>
                  </a:lnTo>
                  <a:lnTo>
                    <a:pt x="8834163" y="522866"/>
                  </a:lnTo>
                  <a:lnTo>
                    <a:pt x="8819064" y="480131"/>
                  </a:lnTo>
                  <a:lnTo>
                    <a:pt x="8801506" y="438621"/>
                  </a:lnTo>
                  <a:lnTo>
                    <a:pt x="8781577" y="398425"/>
                  </a:lnTo>
                  <a:lnTo>
                    <a:pt x="8759364" y="359631"/>
                  </a:lnTo>
                  <a:lnTo>
                    <a:pt x="8734957" y="322326"/>
                  </a:lnTo>
                  <a:lnTo>
                    <a:pt x="8708442" y="286600"/>
                  </a:lnTo>
                  <a:lnTo>
                    <a:pt x="8679909" y="252539"/>
                  </a:lnTo>
                  <a:lnTo>
                    <a:pt x="8649446" y="220233"/>
                  </a:lnTo>
                  <a:lnTo>
                    <a:pt x="8617140" y="189770"/>
                  </a:lnTo>
                  <a:lnTo>
                    <a:pt x="8583079" y="161237"/>
                  </a:lnTo>
                  <a:lnTo>
                    <a:pt x="8547353" y="134722"/>
                  </a:lnTo>
                  <a:lnTo>
                    <a:pt x="8510048" y="110315"/>
                  </a:lnTo>
                  <a:lnTo>
                    <a:pt x="8471254" y="88102"/>
                  </a:lnTo>
                  <a:lnTo>
                    <a:pt x="8431058" y="68173"/>
                  </a:lnTo>
                  <a:lnTo>
                    <a:pt x="8389548" y="50615"/>
                  </a:lnTo>
                  <a:lnTo>
                    <a:pt x="8346813" y="35516"/>
                  </a:lnTo>
                  <a:lnTo>
                    <a:pt x="8302940" y="22965"/>
                  </a:lnTo>
                  <a:lnTo>
                    <a:pt x="8258018" y="13050"/>
                  </a:lnTo>
                  <a:lnTo>
                    <a:pt x="8212136" y="5858"/>
                  </a:lnTo>
                  <a:lnTo>
                    <a:pt x="8165380" y="1479"/>
                  </a:lnTo>
                  <a:lnTo>
                    <a:pt x="8117839" y="0"/>
                  </a:lnTo>
                  <a:close/>
                </a:path>
              </a:pathLst>
            </a:custGeom>
            <a:solidFill>
              <a:srgbClr val="E8D0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12591" y="2063495"/>
              <a:ext cx="8869680" cy="4511040"/>
            </a:xfrm>
            <a:custGeom>
              <a:avLst/>
              <a:gdLst/>
              <a:ahLst/>
              <a:cxnLst/>
              <a:rect l="l" t="t" r="r" b="b"/>
              <a:pathLst>
                <a:path w="8869680" h="4511040">
                  <a:moveTo>
                    <a:pt x="8869680" y="751839"/>
                  </a:moveTo>
                  <a:lnTo>
                    <a:pt x="8869680" y="3759187"/>
                  </a:lnTo>
                  <a:lnTo>
                    <a:pt x="8868200" y="3806735"/>
                  </a:lnTo>
                  <a:lnTo>
                    <a:pt x="8863821" y="3853498"/>
                  </a:lnTo>
                  <a:lnTo>
                    <a:pt x="8856629" y="3899387"/>
                  </a:lnTo>
                  <a:lnTo>
                    <a:pt x="8846714" y="3944313"/>
                  </a:lnTo>
                  <a:lnTo>
                    <a:pt x="8834163" y="3988190"/>
                  </a:lnTo>
                  <a:lnTo>
                    <a:pt x="8819064" y="4030928"/>
                  </a:lnTo>
                  <a:lnTo>
                    <a:pt x="8801506" y="4072440"/>
                  </a:lnTo>
                  <a:lnTo>
                    <a:pt x="8781577" y="4112638"/>
                  </a:lnTo>
                  <a:lnTo>
                    <a:pt x="8759364" y="4151433"/>
                  </a:lnTo>
                  <a:lnTo>
                    <a:pt x="8734957" y="4188737"/>
                  </a:lnTo>
                  <a:lnTo>
                    <a:pt x="8708442" y="4224464"/>
                  </a:lnTo>
                  <a:lnTo>
                    <a:pt x="8679909" y="4258523"/>
                  </a:lnTo>
                  <a:lnTo>
                    <a:pt x="8649446" y="4290828"/>
                  </a:lnTo>
                  <a:lnTo>
                    <a:pt x="8617140" y="4321290"/>
                  </a:lnTo>
                  <a:lnTo>
                    <a:pt x="8583079" y="4349821"/>
                  </a:lnTo>
                  <a:lnTo>
                    <a:pt x="8547353" y="4376333"/>
                  </a:lnTo>
                  <a:lnTo>
                    <a:pt x="8510048" y="4400738"/>
                  </a:lnTo>
                  <a:lnTo>
                    <a:pt x="8471254" y="4422949"/>
                  </a:lnTo>
                  <a:lnTo>
                    <a:pt x="8431058" y="4442876"/>
                  </a:lnTo>
                  <a:lnTo>
                    <a:pt x="8389548" y="4460432"/>
                  </a:lnTo>
                  <a:lnTo>
                    <a:pt x="8346813" y="4475528"/>
                  </a:lnTo>
                  <a:lnTo>
                    <a:pt x="8302940" y="4488077"/>
                  </a:lnTo>
                  <a:lnTo>
                    <a:pt x="8258018" y="4497991"/>
                  </a:lnTo>
                  <a:lnTo>
                    <a:pt x="8212136" y="4505182"/>
                  </a:lnTo>
                  <a:lnTo>
                    <a:pt x="8165380" y="4509560"/>
                  </a:lnTo>
                  <a:lnTo>
                    <a:pt x="8117839" y="4511040"/>
                  </a:lnTo>
                  <a:lnTo>
                    <a:pt x="0" y="4511040"/>
                  </a:lnTo>
                  <a:lnTo>
                    <a:pt x="0" y="0"/>
                  </a:lnTo>
                  <a:lnTo>
                    <a:pt x="8117839" y="0"/>
                  </a:lnTo>
                  <a:lnTo>
                    <a:pt x="8165380" y="1479"/>
                  </a:lnTo>
                  <a:lnTo>
                    <a:pt x="8212136" y="5858"/>
                  </a:lnTo>
                  <a:lnTo>
                    <a:pt x="8258018" y="13050"/>
                  </a:lnTo>
                  <a:lnTo>
                    <a:pt x="8302940" y="22965"/>
                  </a:lnTo>
                  <a:lnTo>
                    <a:pt x="8346813" y="35516"/>
                  </a:lnTo>
                  <a:lnTo>
                    <a:pt x="8389548" y="50615"/>
                  </a:lnTo>
                  <a:lnTo>
                    <a:pt x="8431058" y="68173"/>
                  </a:lnTo>
                  <a:lnTo>
                    <a:pt x="8471254" y="88102"/>
                  </a:lnTo>
                  <a:lnTo>
                    <a:pt x="8510048" y="110315"/>
                  </a:lnTo>
                  <a:lnTo>
                    <a:pt x="8547353" y="134722"/>
                  </a:lnTo>
                  <a:lnTo>
                    <a:pt x="8583079" y="161237"/>
                  </a:lnTo>
                  <a:lnTo>
                    <a:pt x="8617140" y="189770"/>
                  </a:lnTo>
                  <a:lnTo>
                    <a:pt x="8649446" y="220233"/>
                  </a:lnTo>
                  <a:lnTo>
                    <a:pt x="8679909" y="252539"/>
                  </a:lnTo>
                  <a:lnTo>
                    <a:pt x="8708442" y="286600"/>
                  </a:lnTo>
                  <a:lnTo>
                    <a:pt x="8734957" y="322326"/>
                  </a:lnTo>
                  <a:lnTo>
                    <a:pt x="8759364" y="359631"/>
                  </a:lnTo>
                  <a:lnTo>
                    <a:pt x="8781577" y="398425"/>
                  </a:lnTo>
                  <a:lnTo>
                    <a:pt x="8801506" y="438621"/>
                  </a:lnTo>
                  <a:lnTo>
                    <a:pt x="8819064" y="480131"/>
                  </a:lnTo>
                  <a:lnTo>
                    <a:pt x="8834163" y="522866"/>
                  </a:lnTo>
                  <a:lnTo>
                    <a:pt x="8846714" y="566739"/>
                  </a:lnTo>
                  <a:lnTo>
                    <a:pt x="8856629" y="611661"/>
                  </a:lnTo>
                  <a:lnTo>
                    <a:pt x="8863821" y="657543"/>
                  </a:lnTo>
                  <a:lnTo>
                    <a:pt x="8868200" y="704299"/>
                  </a:lnTo>
                  <a:lnTo>
                    <a:pt x="8869680" y="751839"/>
                  </a:lnTo>
                  <a:close/>
                </a:path>
              </a:pathLst>
            </a:custGeom>
            <a:ln w="12192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73678" y="2540635"/>
            <a:ext cx="8523605" cy="350710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2880" marR="123825" indent="-170815">
              <a:lnSpc>
                <a:spcPts val="1989"/>
              </a:lnSpc>
              <a:spcBef>
                <a:spcPts val="400"/>
              </a:spcBef>
              <a:buChar char="•"/>
              <a:tabLst>
                <a:tab pos="183515" algn="l"/>
              </a:tabLst>
            </a:pPr>
            <a:r>
              <a:rPr sz="1900" spc="-90" dirty="0">
                <a:latin typeface="Trebuchet MS"/>
                <a:cs typeface="Trebuchet MS"/>
              </a:rPr>
              <a:t>Section </a:t>
            </a:r>
            <a:r>
              <a:rPr sz="1900" spc="-45" dirty="0">
                <a:latin typeface="Trebuchet MS"/>
                <a:cs typeface="Trebuchet MS"/>
              </a:rPr>
              <a:t>20 </a:t>
            </a:r>
            <a:r>
              <a:rPr sz="1900" b="1" spc="-25" dirty="0">
                <a:latin typeface="Trebuchet MS"/>
                <a:cs typeface="Trebuchet MS"/>
              </a:rPr>
              <a:t>establishes </a:t>
            </a:r>
            <a:r>
              <a:rPr sz="1900" b="1" spc="-10" dirty="0">
                <a:latin typeface="Trebuchet MS"/>
                <a:cs typeface="Trebuchet MS"/>
              </a:rPr>
              <a:t>a comprehensive </a:t>
            </a:r>
            <a:r>
              <a:rPr sz="1900" b="1" spc="15" dirty="0">
                <a:latin typeface="Trebuchet MS"/>
                <a:cs typeface="Trebuchet MS"/>
              </a:rPr>
              <a:t>Directorate </a:t>
            </a:r>
            <a:r>
              <a:rPr sz="1900" b="1" spc="-45" dirty="0">
                <a:latin typeface="Trebuchet MS"/>
                <a:cs typeface="Trebuchet MS"/>
              </a:rPr>
              <a:t>of </a:t>
            </a:r>
            <a:r>
              <a:rPr sz="1900" b="1" spc="-15" dirty="0">
                <a:latin typeface="Trebuchet MS"/>
                <a:cs typeface="Trebuchet MS"/>
              </a:rPr>
              <a:t>Prosecution</a:t>
            </a:r>
            <a:r>
              <a:rPr sz="1900" spc="-15" dirty="0">
                <a:latin typeface="Trebuchet MS"/>
                <a:cs typeface="Trebuchet MS"/>
              </a:rPr>
              <a:t>. </a:t>
            </a:r>
            <a:r>
              <a:rPr sz="1900" spc="-35" dirty="0">
                <a:latin typeface="Trebuchet MS"/>
                <a:cs typeface="Trebuchet MS"/>
              </a:rPr>
              <a:t>For </a:t>
            </a:r>
            <a:r>
              <a:rPr sz="1900" spc="-120" dirty="0">
                <a:latin typeface="Trebuchet MS"/>
                <a:cs typeface="Trebuchet MS"/>
              </a:rPr>
              <a:t>the </a:t>
            </a:r>
            <a:r>
              <a:rPr sz="1900" spc="-560" dirty="0">
                <a:latin typeface="Trebuchet MS"/>
                <a:cs typeface="Trebuchet MS"/>
              </a:rPr>
              <a:t> </a:t>
            </a:r>
            <a:r>
              <a:rPr sz="1900" spc="-110" dirty="0">
                <a:latin typeface="Trebuchet MS"/>
                <a:cs typeface="Trebuchet MS"/>
              </a:rPr>
              <a:t>first</a:t>
            </a:r>
            <a:r>
              <a:rPr sz="1900" spc="-30" dirty="0">
                <a:latin typeface="Trebuchet MS"/>
                <a:cs typeface="Trebuchet MS"/>
              </a:rPr>
              <a:t> </a:t>
            </a:r>
            <a:r>
              <a:rPr sz="1900" spc="-150" dirty="0">
                <a:latin typeface="Trebuchet MS"/>
                <a:cs typeface="Trebuchet MS"/>
              </a:rPr>
              <a:t>time,</a:t>
            </a:r>
            <a:r>
              <a:rPr sz="1900" spc="-220" dirty="0">
                <a:latin typeface="Trebuchet MS"/>
                <a:cs typeface="Trebuchet MS"/>
              </a:rPr>
              <a:t> </a:t>
            </a:r>
            <a:r>
              <a:rPr sz="1900" spc="-120" dirty="0">
                <a:latin typeface="Trebuchet MS"/>
                <a:cs typeface="Trebuchet MS"/>
              </a:rPr>
              <a:t>the</a:t>
            </a:r>
            <a:r>
              <a:rPr sz="1900" spc="-40" dirty="0">
                <a:latin typeface="Trebuchet MS"/>
                <a:cs typeface="Trebuchet MS"/>
              </a:rPr>
              <a:t> </a:t>
            </a:r>
            <a:r>
              <a:rPr sz="1900" spc="-70" dirty="0">
                <a:latin typeface="Trebuchet MS"/>
                <a:cs typeface="Trebuchet MS"/>
              </a:rPr>
              <a:t>provision</a:t>
            </a:r>
            <a:r>
              <a:rPr sz="1900" spc="-35" dirty="0">
                <a:latin typeface="Trebuchet MS"/>
                <a:cs typeface="Trebuchet MS"/>
              </a:rPr>
              <a:t> </a:t>
            </a:r>
            <a:r>
              <a:rPr sz="1900" spc="-70" dirty="0">
                <a:latin typeface="Trebuchet MS"/>
                <a:cs typeface="Trebuchet MS"/>
              </a:rPr>
              <a:t>for</a:t>
            </a:r>
            <a:r>
              <a:rPr sz="1900" spc="-15" dirty="0">
                <a:latin typeface="Trebuchet MS"/>
                <a:cs typeface="Trebuchet MS"/>
              </a:rPr>
              <a:t> </a:t>
            </a:r>
            <a:r>
              <a:rPr sz="1900" b="1" spc="20" dirty="0">
                <a:latin typeface="Trebuchet MS"/>
                <a:cs typeface="Trebuchet MS"/>
              </a:rPr>
              <a:t>District</a:t>
            </a:r>
            <a:r>
              <a:rPr sz="1900" b="1" spc="-15" dirty="0">
                <a:latin typeface="Trebuchet MS"/>
                <a:cs typeface="Trebuchet MS"/>
              </a:rPr>
              <a:t> </a:t>
            </a:r>
            <a:r>
              <a:rPr sz="1900" b="1" spc="15" dirty="0">
                <a:latin typeface="Trebuchet MS"/>
                <a:cs typeface="Trebuchet MS"/>
              </a:rPr>
              <a:t>Directorate </a:t>
            </a:r>
            <a:r>
              <a:rPr sz="1900" b="1" spc="-45" dirty="0">
                <a:latin typeface="Trebuchet MS"/>
                <a:cs typeface="Trebuchet MS"/>
              </a:rPr>
              <a:t>of</a:t>
            </a:r>
            <a:r>
              <a:rPr sz="1900" b="1" spc="-35" dirty="0">
                <a:latin typeface="Trebuchet MS"/>
                <a:cs typeface="Trebuchet MS"/>
              </a:rPr>
              <a:t> </a:t>
            </a:r>
            <a:r>
              <a:rPr sz="1900" b="1" spc="5" dirty="0">
                <a:latin typeface="Trebuchet MS"/>
                <a:cs typeface="Trebuchet MS"/>
              </a:rPr>
              <a:t>Prosecution</a:t>
            </a:r>
            <a:r>
              <a:rPr sz="1900" b="1" spc="-5" dirty="0">
                <a:latin typeface="Trebuchet MS"/>
                <a:cs typeface="Trebuchet MS"/>
              </a:rPr>
              <a:t> </a:t>
            </a:r>
            <a:r>
              <a:rPr sz="1900" spc="-105" dirty="0">
                <a:latin typeface="Trebuchet MS"/>
                <a:cs typeface="Trebuchet MS"/>
              </a:rPr>
              <a:t>has</a:t>
            </a:r>
            <a:r>
              <a:rPr sz="1900" spc="-50" dirty="0">
                <a:latin typeface="Trebuchet MS"/>
                <a:cs typeface="Trebuchet MS"/>
              </a:rPr>
              <a:t> </a:t>
            </a:r>
            <a:r>
              <a:rPr sz="1900" spc="-114" dirty="0">
                <a:latin typeface="Trebuchet MS"/>
                <a:cs typeface="Trebuchet MS"/>
              </a:rPr>
              <a:t>been</a:t>
            </a:r>
            <a:r>
              <a:rPr sz="1900" spc="-45" dirty="0">
                <a:latin typeface="Trebuchet MS"/>
                <a:cs typeface="Trebuchet MS"/>
              </a:rPr>
              <a:t> </a:t>
            </a:r>
            <a:r>
              <a:rPr sz="1900" spc="-155" dirty="0">
                <a:latin typeface="Trebuchet MS"/>
                <a:cs typeface="Trebuchet MS"/>
              </a:rPr>
              <a:t>made.</a:t>
            </a:r>
            <a:endParaRPr sz="1900">
              <a:latin typeface="Trebuchet MS"/>
              <a:cs typeface="Trebuchet MS"/>
            </a:endParaRPr>
          </a:p>
          <a:p>
            <a:pPr marL="182880" marR="103505" indent="-170815">
              <a:lnSpc>
                <a:spcPct val="87400"/>
              </a:lnSpc>
              <a:spcBef>
                <a:spcPts val="300"/>
              </a:spcBef>
              <a:buChar char="•"/>
              <a:tabLst>
                <a:tab pos="183515" algn="l"/>
              </a:tabLst>
            </a:pPr>
            <a:r>
              <a:rPr sz="1900" spc="-55" dirty="0">
                <a:latin typeface="Trebuchet MS"/>
                <a:cs typeface="Trebuchet MS"/>
              </a:rPr>
              <a:t>The </a:t>
            </a:r>
            <a:r>
              <a:rPr sz="1900" b="1" spc="30" dirty="0">
                <a:latin typeface="Trebuchet MS"/>
                <a:cs typeface="Trebuchet MS"/>
              </a:rPr>
              <a:t>Director</a:t>
            </a:r>
            <a:r>
              <a:rPr sz="1900" b="1" spc="-5" dirty="0">
                <a:latin typeface="Trebuchet MS"/>
                <a:cs typeface="Trebuchet MS"/>
              </a:rPr>
              <a:t> </a:t>
            </a:r>
            <a:r>
              <a:rPr sz="1900" b="1" spc="-45" dirty="0">
                <a:latin typeface="Trebuchet MS"/>
                <a:cs typeface="Trebuchet MS"/>
              </a:rPr>
              <a:t>of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dirty="0">
                <a:latin typeface="Trebuchet MS"/>
                <a:cs typeface="Trebuchet MS"/>
              </a:rPr>
              <a:t>Prosecution</a:t>
            </a:r>
            <a:r>
              <a:rPr sz="1900" b="1" spc="-15" dirty="0">
                <a:latin typeface="Trebuchet MS"/>
                <a:cs typeface="Trebuchet MS"/>
              </a:rPr>
              <a:t> </a:t>
            </a:r>
            <a:r>
              <a:rPr sz="1900" spc="-125" dirty="0">
                <a:latin typeface="Trebuchet MS"/>
                <a:cs typeface="Trebuchet MS"/>
              </a:rPr>
              <a:t>will</a:t>
            </a:r>
            <a:r>
              <a:rPr sz="1900" spc="-20" dirty="0">
                <a:latin typeface="Trebuchet MS"/>
                <a:cs typeface="Trebuchet MS"/>
              </a:rPr>
              <a:t> </a:t>
            </a:r>
            <a:r>
              <a:rPr sz="1900" spc="-120" dirty="0">
                <a:latin typeface="Trebuchet MS"/>
                <a:cs typeface="Trebuchet MS"/>
              </a:rPr>
              <a:t>be</a:t>
            </a:r>
            <a:r>
              <a:rPr sz="1900" spc="-30" dirty="0">
                <a:latin typeface="Trebuchet MS"/>
                <a:cs typeface="Trebuchet MS"/>
              </a:rPr>
              <a:t> </a:t>
            </a:r>
            <a:r>
              <a:rPr sz="1900" b="1" spc="-25" dirty="0">
                <a:latin typeface="Trebuchet MS"/>
                <a:cs typeface="Trebuchet MS"/>
              </a:rPr>
              <a:t>responsible</a:t>
            </a:r>
            <a:r>
              <a:rPr sz="1900" b="1" spc="-10" dirty="0">
                <a:latin typeface="Trebuchet MS"/>
                <a:cs typeface="Trebuchet MS"/>
              </a:rPr>
              <a:t> </a:t>
            </a:r>
            <a:r>
              <a:rPr sz="1900" b="1" spc="-25" dirty="0">
                <a:latin typeface="Trebuchet MS"/>
                <a:cs typeface="Trebuchet MS"/>
              </a:rPr>
              <a:t>for</a:t>
            </a:r>
            <a:r>
              <a:rPr sz="1900" b="1" spc="-20" dirty="0">
                <a:latin typeface="Trebuchet MS"/>
                <a:cs typeface="Trebuchet MS"/>
              </a:rPr>
              <a:t> </a:t>
            </a:r>
            <a:r>
              <a:rPr sz="1900" b="1" spc="-10" dirty="0">
                <a:latin typeface="Trebuchet MS"/>
                <a:cs typeface="Trebuchet MS"/>
              </a:rPr>
              <a:t>giving</a:t>
            </a:r>
            <a:r>
              <a:rPr sz="1900" b="1" spc="-15" dirty="0">
                <a:latin typeface="Trebuchet MS"/>
                <a:cs typeface="Trebuchet MS"/>
              </a:rPr>
              <a:t> opinions</a:t>
            </a:r>
            <a:r>
              <a:rPr sz="1900" b="1" spc="10" dirty="0">
                <a:latin typeface="Trebuchet MS"/>
                <a:cs typeface="Trebuchet MS"/>
              </a:rPr>
              <a:t> </a:t>
            </a:r>
            <a:r>
              <a:rPr sz="1900" b="1" spc="15" dirty="0">
                <a:latin typeface="Trebuchet MS"/>
                <a:cs typeface="Trebuchet MS"/>
              </a:rPr>
              <a:t>on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-45" dirty="0">
                <a:latin typeface="Trebuchet MS"/>
                <a:cs typeface="Trebuchet MS"/>
              </a:rPr>
              <a:t>filing </a:t>
            </a:r>
            <a:r>
              <a:rPr sz="1900" b="1" spc="-555" dirty="0">
                <a:latin typeface="Trebuchet MS"/>
                <a:cs typeface="Trebuchet MS"/>
              </a:rPr>
              <a:t> </a:t>
            </a:r>
            <a:r>
              <a:rPr sz="1900" b="1" spc="-25" dirty="0">
                <a:latin typeface="Trebuchet MS"/>
                <a:cs typeface="Trebuchet MS"/>
              </a:rPr>
              <a:t>appeals </a:t>
            </a:r>
            <a:r>
              <a:rPr sz="1900" b="1" spc="-10" dirty="0">
                <a:latin typeface="Trebuchet MS"/>
                <a:cs typeface="Trebuchet MS"/>
              </a:rPr>
              <a:t>and </a:t>
            </a:r>
            <a:r>
              <a:rPr sz="1900" b="1" spc="20" dirty="0">
                <a:latin typeface="Trebuchet MS"/>
                <a:cs typeface="Trebuchet MS"/>
              </a:rPr>
              <a:t>monitoring </a:t>
            </a:r>
            <a:r>
              <a:rPr sz="1900" b="1" spc="-20" dirty="0">
                <a:latin typeface="Trebuchet MS"/>
                <a:cs typeface="Trebuchet MS"/>
              </a:rPr>
              <a:t>cases </a:t>
            </a:r>
            <a:r>
              <a:rPr sz="1900" b="1" spc="-30" dirty="0">
                <a:latin typeface="Trebuchet MS"/>
                <a:cs typeface="Trebuchet MS"/>
              </a:rPr>
              <a:t>punishable </a:t>
            </a:r>
            <a:r>
              <a:rPr sz="1900" b="1" spc="-20" dirty="0">
                <a:latin typeface="Trebuchet MS"/>
                <a:cs typeface="Trebuchet MS"/>
              </a:rPr>
              <a:t>with </a:t>
            </a:r>
            <a:r>
              <a:rPr sz="1900" b="1" spc="-65" dirty="0">
                <a:latin typeface="Trebuchet MS"/>
                <a:cs typeface="Trebuchet MS"/>
              </a:rPr>
              <a:t>10 </a:t>
            </a:r>
            <a:r>
              <a:rPr sz="1900" b="1" spc="-35" dirty="0">
                <a:latin typeface="Trebuchet MS"/>
                <a:cs typeface="Trebuchet MS"/>
              </a:rPr>
              <a:t>years </a:t>
            </a:r>
            <a:r>
              <a:rPr sz="1900" b="1" spc="40" dirty="0">
                <a:latin typeface="Trebuchet MS"/>
                <a:cs typeface="Trebuchet MS"/>
              </a:rPr>
              <a:t>or </a:t>
            </a:r>
            <a:r>
              <a:rPr sz="1900" b="1" spc="-45" dirty="0">
                <a:latin typeface="Trebuchet MS"/>
                <a:cs typeface="Trebuchet MS"/>
              </a:rPr>
              <a:t>more/life 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-15" dirty="0">
                <a:latin typeface="Trebuchet MS"/>
                <a:cs typeface="Trebuchet MS"/>
              </a:rPr>
              <a:t>imprisonment/death</a:t>
            </a:r>
            <a:r>
              <a:rPr sz="1900" spc="-15" dirty="0">
                <a:latin typeface="Trebuchet MS"/>
                <a:cs typeface="Trebuchet MS"/>
              </a:rPr>
              <a:t>.</a:t>
            </a:r>
            <a:endParaRPr sz="1900">
              <a:latin typeface="Trebuchet MS"/>
              <a:cs typeface="Trebuchet MS"/>
            </a:endParaRPr>
          </a:p>
          <a:p>
            <a:pPr marL="182880" marR="130175" indent="-170815">
              <a:lnSpc>
                <a:spcPct val="86800"/>
              </a:lnSpc>
              <a:spcBef>
                <a:spcPts val="325"/>
              </a:spcBef>
              <a:buChar char="•"/>
              <a:tabLst>
                <a:tab pos="183515" algn="l"/>
              </a:tabLst>
            </a:pPr>
            <a:r>
              <a:rPr sz="1900" spc="-60" dirty="0">
                <a:latin typeface="Trebuchet MS"/>
                <a:cs typeface="Trebuchet MS"/>
              </a:rPr>
              <a:t>The </a:t>
            </a:r>
            <a:r>
              <a:rPr sz="1900" b="1" spc="30" dirty="0">
                <a:latin typeface="Trebuchet MS"/>
                <a:cs typeface="Trebuchet MS"/>
              </a:rPr>
              <a:t>Deputy</a:t>
            </a:r>
            <a:r>
              <a:rPr sz="1900" b="1" spc="-30" dirty="0">
                <a:latin typeface="Trebuchet MS"/>
                <a:cs typeface="Trebuchet MS"/>
              </a:rPr>
              <a:t> </a:t>
            </a:r>
            <a:r>
              <a:rPr sz="1900" b="1" spc="30" dirty="0">
                <a:latin typeface="Trebuchet MS"/>
                <a:cs typeface="Trebuchet MS"/>
              </a:rPr>
              <a:t>Director</a:t>
            </a:r>
            <a:r>
              <a:rPr sz="1900" b="1" spc="-5" dirty="0">
                <a:latin typeface="Trebuchet MS"/>
                <a:cs typeface="Trebuchet MS"/>
              </a:rPr>
              <a:t> </a:t>
            </a:r>
            <a:r>
              <a:rPr sz="1900" b="1" spc="-45" dirty="0">
                <a:latin typeface="Trebuchet MS"/>
                <a:cs typeface="Trebuchet MS"/>
              </a:rPr>
              <a:t>of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5" dirty="0">
                <a:latin typeface="Trebuchet MS"/>
                <a:cs typeface="Trebuchet MS"/>
              </a:rPr>
              <a:t>Prosecution</a:t>
            </a:r>
            <a:r>
              <a:rPr sz="1900" b="1" spc="-15" dirty="0">
                <a:latin typeface="Trebuchet MS"/>
                <a:cs typeface="Trebuchet MS"/>
              </a:rPr>
              <a:t> </a:t>
            </a:r>
            <a:r>
              <a:rPr sz="1900" spc="-105" dirty="0">
                <a:latin typeface="Trebuchet MS"/>
                <a:cs typeface="Trebuchet MS"/>
              </a:rPr>
              <a:t>has</a:t>
            </a:r>
            <a:r>
              <a:rPr sz="1900" spc="-50" dirty="0">
                <a:latin typeface="Trebuchet MS"/>
                <a:cs typeface="Trebuchet MS"/>
              </a:rPr>
              <a:t> </a:t>
            </a:r>
            <a:r>
              <a:rPr sz="1900" spc="-114" dirty="0">
                <a:latin typeface="Trebuchet MS"/>
                <a:cs typeface="Trebuchet MS"/>
              </a:rPr>
              <a:t>been</a:t>
            </a:r>
            <a:r>
              <a:rPr sz="1900" spc="-55" dirty="0">
                <a:latin typeface="Trebuchet MS"/>
                <a:cs typeface="Trebuchet MS"/>
              </a:rPr>
              <a:t> </a:t>
            </a:r>
            <a:r>
              <a:rPr sz="1900" spc="-135" dirty="0">
                <a:latin typeface="Trebuchet MS"/>
                <a:cs typeface="Trebuchet MS"/>
              </a:rPr>
              <a:t>made</a:t>
            </a:r>
            <a:r>
              <a:rPr sz="1900" spc="-20" dirty="0">
                <a:latin typeface="Trebuchet MS"/>
                <a:cs typeface="Trebuchet MS"/>
              </a:rPr>
              <a:t> </a:t>
            </a:r>
            <a:r>
              <a:rPr sz="1900" b="1" spc="-25" dirty="0">
                <a:latin typeface="Trebuchet MS"/>
                <a:cs typeface="Trebuchet MS"/>
              </a:rPr>
              <a:t>responsible</a:t>
            </a:r>
            <a:r>
              <a:rPr sz="1900" b="1" spc="15" dirty="0">
                <a:latin typeface="Trebuchet MS"/>
                <a:cs typeface="Trebuchet MS"/>
              </a:rPr>
              <a:t> </a:t>
            </a:r>
            <a:r>
              <a:rPr sz="1900" b="1" spc="30" dirty="0">
                <a:latin typeface="Trebuchet MS"/>
                <a:cs typeface="Trebuchet MS"/>
              </a:rPr>
              <a:t>to</a:t>
            </a:r>
            <a:r>
              <a:rPr sz="1900" b="1" spc="-35" dirty="0">
                <a:latin typeface="Trebuchet MS"/>
                <a:cs typeface="Trebuchet MS"/>
              </a:rPr>
              <a:t> </a:t>
            </a:r>
            <a:r>
              <a:rPr sz="1900" b="1" spc="-5" dirty="0">
                <a:latin typeface="Trebuchet MS"/>
                <a:cs typeface="Trebuchet MS"/>
              </a:rPr>
              <a:t>examine </a:t>
            </a:r>
            <a:r>
              <a:rPr sz="1900" b="1" spc="-560" dirty="0">
                <a:latin typeface="Trebuchet MS"/>
                <a:cs typeface="Trebuchet MS"/>
              </a:rPr>
              <a:t> </a:t>
            </a:r>
            <a:r>
              <a:rPr sz="1900" b="1" spc="-25" dirty="0">
                <a:latin typeface="Trebuchet MS"/>
                <a:cs typeface="Trebuchet MS"/>
              </a:rPr>
              <a:t>police </a:t>
            </a:r>
            <a:r>
              <a:rPr sz="1900" b="1" spc="10" dirty="0">
                <a:latin typeface="Trebuchet MS"/>
                <a:cs typeface="Trebuchet MS"/>
              </a:rPr>
              <a:t>report </a:t>
            </a:r>
            <a:r>
              <a:rPr sz="1900" b="1" spc="-10" dirty="0">
                <a:latin typeface="Trebuchet MS"/>
                <a:cs typeface="Trebuchet MS"/>
              </a:rPr>
              <a:t>and </a:t>
            </a:r>
            <a:r>
              <a:rPr sz="1900" b="1" spc="35" dirty="0">
                <a:latin typeface="Trebuchet MS"/>
                <a:cs typeface="Trebuchet MS"/>
              </a:rPr>
              <a:t>monitor </a:t>
            </a:r>
            <a:r>
              <a:rPr sz="1900" b="1" spc="-20" dirty="0">
                <a:latin typeface="Trebuchet MS"/>
                <a:cs typeface="Trebuchet MS"/>
              </a:rPr>
              <a:t>the </a:t>
            </a:r>
            <a:r>
              <a:rPr sz="1900" b="1" spc="-15" dirty="0">
                <a:latin typeface="Trebuchet MS"/>
                <a:cs typeface="Trebuchet MS"/>
              </a:rPr>
              <a:t>cases </a:t>
            </a:r>
            <a:r>
              <a:rPr sz="1900" b="1" spc="-30" dirty="0">
                <a:latin typeface="Trebuchet MS"/>
                <a:cs typeface="Trebuchet MS"/>
              </a:rPr>
              <a:t>punishable </a:t>
            </a:r>
            <a:r>
              <a:rPr sz="1900" b="1" spc="-25" dirty="0">
                <a:latin typeface="Trebuchet MS"/>
                <a:cs typeface="Trebuchet MS"/>
              </a:rPr>
              <a:t>for </a:t>
            </a:r>
            <a:r>
              <a:rPr sz="1900" b="1" spc="-70" dirty="0">
                <a:latin typeface="Trebuchet MS"/>
                <a:cs typeface="Trebuchet MS"/>
              </a:rPr>
              <a:t>7 </a:t>
            </a:r>
            <a:r>
              <a:rPr sz="1900" b="1" spc="-35" dirty="0">
                <a:latin typeface="Trebuchet MS"/>
                <a:cs typeface="Trebuchet MS"/>
              </a:rPr>
              <a:t>years </a:t>
            </a:r>
            <a:r>
              <a:rPr sz="1900" b="1" spc="40" dirty="0">
                <a:latin typeface="Trebuchet MS"/>
                <a:cs typeface="Trebuchet MS"/>
              </a:rPr>
              <a:t>or more </a:t>
            </a:r>
            <a:r>
              <a:rPr sz="1900" b="1" spc="-5" dirty="0">
                <a:latin typeface="Trebuchet MS"/>
                <a:cs typeface="Trebuchet MS"/>
              </a:rPr>
              <a:t>but </a:t>
            </a:r>
            <a:r>
              <a:rPr sz="1900" b="1" dirty="0">
                <a:latin typeface="Trebuchet MS"/>
                <a:cs typeface="Trebuchet MS"/>
              </a:rPr>
              <a:t> </a:t>
            </a:r>
            <a:r>
              <a:rPr sz="1900" b="1" spc="-30" dirty="0">
                <a:latin typeface="Trebuchet MS"/>
                <a:cs typeface="Trebuchet MS"/>
              </a:rPr>
              <a:t>less</a:t>
            </a:r>
            <a:r>
              <a:rPr sz="1900" b="1" spc="-35" dirty="0">
                <a:latin typeface="Trebuchet MS"/>
                <a:cs typeface="Trebuchet MS"/>
              </a:rPr>
              <a:t> </a:t>
            </a:r>
            <a:r>
              <a:rPr sz="1900" b="1" spc="-10" dirty="0">
                <a:latin typeface="Trebuchet MS"/>
                <a:cs typeface="Trebuchet MS"/>
              </a:rPr>
              <a:t>than</a:t>
            </a:r>
            <a:r>
              <a:rPr sz="1900" b="1" spc="-55" dirty="0">
                <a:latin typeface="Trebuchet MS"/>
                <a:cs typeface="Trebuchet MS"/>
              </a:rPr>
              <a:t> </a:t>
            </a:r>
            <a:r>
              <a:rPr sz="1900" b="1" spc="-65" dirty="0">
                <a:latin typeface="Trebuchet MS"/>
                <a:cs typeface="Trebuchet MS"/>
              </a:rPr>
              <a:t>10</a:t>
            </a:r>
            <a:r>
              <a:rPr sz="1900" b="1" spc="-35" dirty="0">
                <a:latin typeface="Trebuchet MS"/>
                <a:cs typeface="Trebuchet MS"/>
              </a:rPr>
              <a:t> years</a:t>
            </a:r>
            <a:r>
              <a:rPr sz="1900" b="1" spc="-45" dirty="0">
                <a:latin typeface="Trebuchet MS"/>
                <a:cs typeface="Trebuchet MS"/>
              </a:rPr>
              <a:t> </a:t>
            </a:r>
            <a:r>
              <a:rPr sz="1900" b="1" spc="-10" dirty="0">
                <a:latin typeface="Trebuchet MS"/>
                <a:cs typeface="Trebuchet MS"/>
              </a:rPr>
              <a:t>and</a:t>
            </a:r>
            <a:r>
              <a:rPr sz="1900" b="1" spc="-45" dirty="0">
                <a:latin typeface="Trebuchet MS"/>
                <a:cs typeface="Trebuchet MS"/>
              </a:rPr>
              <a:t> </a:t>
            </a:r>
            <a:r>
              <a:rPr sz="1900" b="1" spc="-25" dirty="0">
                <a:latin typeface="Trebuchet MS"/>
                <a:cs typeface="Trebuchet MS"/>
              </a:rPr>
              <a:t>for</a:t>
            </a:r>
            <a:r>
              <a:rPr sz="1900" b="1" spc="-30" dirty="0">
                <a:latin typeface="Trebuchet MS"/>
                <a:cs typeface="Trebuchet MS"/>
              </a:rPr>
              <a:t> </a:t>
            </a:r>
            <a:r>
              <a:rPr sz="1900" b="1" spc="-10" dirty="0">
                <a:latin typeface="Trebuchet MS"/>
                <a:cs typeface="Trebuchet MS"/>
              </a:rPr>
              <a:t>ensuring</a:t>
            </a:r>
            <a:r>
              <a:rPr sz="1900" b="1" spc="-25" dirty="0">
                <a:latin typeface="Trebuchet MS"/>
                <a:cs typeface="Trebuchet MS"/>
              </a:rPr>
              <a:t> </a:t>
            </a:r>
            <a:r>
              <a:rPr sz="1900" b="1" spc="-15" dirty="0">
                <a:latin typeface="Trebuchet MS"/>
                <a:cs typeface="Trebuchet MS"/>
              </a:rPr>
              <a:t>their</a:t>
            </a:r>
            <a:r>
              <a:rPr sz="1900" b="1" spc="-35" dirty="0">
                <a:latin typeface="Trebuchet MS"/>
                <a:cs typeface="Trebuchet MS"/>
              </a:rPr>
              <a:t> </a:t>
            </a:r>
            <a:r>
              <a:rPr sz="1900" b="1" spc="-20" dirty="0">
                <a:latin typeface="Trebuchet MS"/>
                <a:cs typeface="Trebuchet MS"/>
              </a:rPr>
              <a:t>expeditious</a:t>
            </a:r>
            <a:r>
              <a:rPr sz="1900" b="1" spc="-45" dirty="0">
                <a:latin typeface="Trebuchet MS"/>
                <a:cs typeface="Trebuchet MS"/>
              </a:rPr>
              <a:t> </a:t>
            </a:r>
            <a:r>
              <a:rPr sz="1900" b="1" spc="-40" dirty="0">
                <a:latin typeface="Trebuchet MS"/>
                <a:cs typeface="Trebuchet MS"/>
              </a:rPr>
              <a:t>disposal</a:t>
            </a:r>
            <a:r>
              <a:rPr sz="1900" spc="-40" dirty="0">
                <a:latin typeface="Trebuchet MS"/>
                <a:cs typeface="Trebuchet MS"/>
              </a:rPr>
              <a:t>.</a:t>
            </a:r>
            <a:endParaRPr sz="1900">
              <a:latin typeface="Trebuchet MS"/>
              <a:cs typeface="Trebuchet MS"/>
            </a:endParaRPr>
          </a:p>
          <a:p>
            <a:pPr marL="182880" indent="-170815">
              <a:lnSpc>
                <a:spcPts val="2125"/>
              </a:lnSpc>
              <a:spcBef>
                <a:spcPts val="50"/>
              </a:spcBef>
              <a:buChar char="•"/>
              <a:tabLst>
                <a:tab pos="183515" algn="l"/>
              </a:tabLst>
            </a:pPr>
            <a:r>
              <a:rPr sz="1900" spc="-60" dirty="0">
                <a:latin typeface="Trebuchet MS"/>
                <a:cs typeface="Trebuchet MS"/>
              </a:rPr>
              <a:t>The</a:t>
            </a:r>
            <a:r>
              <a:rPr sz="1900" spc="-65" dirty="0">
                <a:latin typeface="Trebuchet MS"/>
                <a:cs typeface="Trebuchet MS"/>
              </a:rPr>
              <a:t> </a:t>
            </a:r>
            <a:r>
              <a:rPr sz="1900" b="1" spc="20" dirty="0">
                <a:latin typeface="Trebuchet MS"/>
                <a:cs typeface="Trebuchet MS"/>
              </a:rPr>
              <a:t>Assistant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30" dirty="0">
                <a:latin typeface="Trebuchet MS"/>
                <a:cs typeface="Trebuchet MS"/>
              </a:rPr>
              <a:t>Director</a:t>
            </a:r>
            <a:r>
              <a:rPr sz="1900" b="1" spc="-5" dirty="0">
                <a:latin typeface="Trebuchet MS"/>
                <a:cs typeface="Trebuchet MS"/>
              </a:rPr>
              <a:t> </a:t>
            </a:r>
            <a:r>
              <a:rPr sz="1900" b="1" spc="-45" dirty="0">
                <a:latin typeface="Trebuchet MS"/>
                <a:cs typeface="Trebuchet MS"/>
              </a:rPr>
              <a:t>of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5" dirty="0">
                <a:latin typeface="Trebuchet MS"/>
                <a:cs typeface="Trebuchet MS"/>
              </a:rPr>
              <a:t>Prosecution</a:t>
            </a:r>
            <a:r>
              <a:rPr sz="1900" b="1" spc="10" dirty="0">
                <a:latin typeface="Trebuchet MS"/>
                <a:cs typeface="Trebuchet MS"/>
              </a:rPr>
              <a:t> </a:t>
            </a:r>
            <a:r>
              <a:rPr sz="1900" spc="-105" dirty="0">
                <a:latin typeface="Trebuchet MS"/>
                <a:cs typeface="Trebuchet MS"/>
              </a:rPr>
              <a:t>has</a:t>
            </a:r>
            <a:r>
              <a:rPr sz="1900" spc="-70" dirty="0">
                <a:latin typeface="Trebuchet MS"/>
                <a:cs typeface="Trebuchet MS"/>
              </a:rPr>
              <a:t> </a:t>
            </a:r>
            <a:r>
              <a:rPr sz="1900" spc="-114" dirty="0">
                <a:latin typeface="Trebuchet MS"/>
                <a:cs typeface="Trebuchet MS"/>
              </a:rPr>
              <a:t>been</a:t>
            </a:r>
            <a:r>
              <a:rPr sz="1900" spc="-50" dirty="0">
                <a:latin typeface="Trebuchet MS"/>
                <a:cs typeface="Trebuchet MS"/>
              </a:rPr>
              <a:t> </a:t>
            </a:r>
            <a:r>
              <a:rPr sz="1900" spc="-95" dirty="0">
                <a:latin typeface="Trebuchet MS"/>
                <a:cs typeface="Trebuchet MS"/>
              </a:rPr>
              <a:t>empowered</a:t>
            </a:r>
            <a:r>
              <a:rPr sz="1900" spc="-40" dirty="0">
                <a:latin typeface="Trebuchet MS"/>
                <a:cs typeface="Trebuchet MS"/>
              </a:rPr>
              <a:t> </a:t>
            </a:r>
            <a:r>
              <a:rPr sz="1900" b="1" spc="30" dirty="0">
                <a:latin typeface="Trebuchet MS"/>
                <a:cs typeface="Trebuchet MS"/>
              </a:rPr>
              <a:t>to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35" dirty="0">
                <a:latin typeface="Trebuchet MS"/>
                <a:cs typeface="Trebuchet MS"/>
              </a:rPr>
              <a:t>monitor</a:t>
            </a:r>
            <a:r>
              <a:rPr sz="1900" b="1" spc="-30" dirty="0">
                <a:latin typeface="Trebuchet MS"/>
                <a:cs typeface="Trebuchet MS"/>
              </a:rPr>
              <a:t> </a:t>
            </a:r>
            <a:r>
              <a:rPr sz="1900" b="1" spc="-20" dirty="0">
                <a:latin typeface="Trebuchet MS"/>
                <a:cs typeface="Trebuchet MS"/>
              </a:rPr>
              <a:t>cases</a:t>
            </a:r>
            <a:endParaRPr sz="1900">
              <a:latin typeface="Trebuchet MS"/>
              <a:cs typeface="Trebuchet MS"/>
            </a:endParaRPr>
          </a:p>
          <a:p>
            <a:pPr marL="182880">
              <a:lnSpc>
                <a:spcPts val="2125"/>
              </a:lnSpc>
            </a:pPr>
            <a:r>
              <a:rPr sz="1900" b="1" spc="-30" dirty="0">
                <a:latin typeface="Trebuchet MS"/>
                <a:cs typeface="Trebuchet MS"/>
              </a:rPr>
              <a:t>punishable</a:t>
            </a:r>
            <a:r>
              <a:rPr sz="1900" b="1" spc="-25" dirty="0">
                <a:latin typeface="Trebuchet MS"/>
                <a:cs typeface="Trebuchet MS"/>
              </a:rPr>
              <a:t> for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-30" dirty="0">
                <a:latin typeface="Trebuchet MS"/>
                <a:cs typeface="Trebuchet MS"/>
              </a:rPr>
              <a:t>less</a:t>
            </a:r>
            <a:r>
              <a:rPr sz="1900" b="1" spc="-40" dirty="0">
                <a:latin typeface="Trebuchet MS"/>
                <a:cs typeface="Trebuchet MS"/>
              </a:rPr>
              <a:t> </a:t>
            </a:r>
            <a:r>
              <a:rPr sz="1900" b="1" spc="-10" dirty="0">
                <a:latin typeface="Trebuchet MS"/>
                <a:cs typeface="Trebuchet MS"/>
              </a:rPr>
              <a:t>than</a:t>
            </a:r>
            <a:r>
              <a:rPr sz="1900" b="1" spc="-60" dirty="0">
                <a:latin typeface="Trebuchet MS"/>
                <a:cs typeface="Trebuchet MS"/>
              </a:rPr>
              <a:t> </a:t>
            </a:r>
            <a:r>
              <a:rPr sz="1900" b="1" spc="-70" dirty="0">
                <a:latin typeface="Trebuchet MS"/>
                <a:cs typeface="Trebuchet MS"/>
              </a:rPr>
              <a:t>7</a:t>
            </a:r>
            <a:r>
              <a:rPr sz="1900" b="1" spc="-45" dirty="0">
                <a:latin typeface="Trebuchet MS"/>
                <a:cs typeface="Trebuchet MS"/>
              </a:rPr>
              <a:t> </a:t>
            </a:r>
            <a:r>
              <a:rPr sz="1900" b="1" spc="-70" dirty="0">
                <a:latin typeface="Trebuchet MS"/>
                <a:cs typeface="Trebuchet MS"/>
              </a:rPr>
              <a:t>years</a:t>
            </a:r>
            <a:r>
              <a:rPr sz="1900" spc="-70" dirty="0">
                <a:latin typeface="Trebuchet MS"/>
                <a:cs typeface="Trebuchet MS"/>
              </a:rPr>
              <a:t>.</a:t>
            </a:r>
            <a:endParaRPr sz="1900">
              <a:latin typeface="Trebuchet MS"/>
              <a:cs typeface="Trebuchet MS"/>
            </a:endParaRPr>
          </a:p>
          <a:p>
            <a:pPr marL="182880" marR="316230" indent="-170815" algn="just">
              <a:lnSpc>
                <a:spcPct val="86900"/>
              </a:lnSpc>
              <a:spcBef>
                <a:spcPts val="350"/>
              </a:spcBef>
              <a:buChar char="•"/>
              <a:tabLst>
                <a:tab pos="183515" algn="l"/>
              </a:tabLst>
            </a:pPr>
            <a:r>
              <a:rPr sz="1900" spc="-60" dirty="0">
                <a:latin typeface="Trebuchet MS"/>
                <a:cs typeface="Trebuchet MS"/>
              </a:rPr>
              <a:t>The </a:t>
            </a:r>
            <a:r>
              <a:rPr sz="1900" spc="35" dirty="0">
                <a:latin typeface="Trebuchet MS"/>
                <a:cs typeface="Trebuchet MS"/>
              </a:rPr>
              <a:t>BNSS </a:t>
            </a:r>
            <a:r>
              <a:rPr sz="1900" spc="-114" dirty="0">
                <a:latin typeface="Trebuchet MS"/>
                <a:cs typeface="Trebuchet MS"/>
              </a:rPr>
              <a:t>makes </a:t>
            </a:r>
            <a:r>
              <a:rPr sz="1900" spc="-120" dirty="0">
                <a:latin typeface="Trebuchet MS"/>
                <a:cs typeface="Trebuchet MS"/>
              </a:rPr>
              <a:t>the </a:t>
            </a:r>
            <a:r>
              <a:rPr sz="1900" spc="-70" dirty="0">
                <a:latin typeface="Trebuchet MS"/>
                <a:cs typeface="Trebuchet MS"/>
              </a:rPr>
              <a:t>provision for </a:t>
            </a:r>
            <a:r>
              <a:rPr sz="1900" spc="-120" dirty="0">
                <a:latin typeface="Trebuchet MS"/>
                <a:cs typeface="Trebuchet MS"/>
              </a:rPr>
              <a:t>the </a:t>
            </a:r>
            <a:r>
              <a:rPr sz="1900" spc="-70" dirty="0">
                <a:latin typeface="Trebuchet MS"/>
                <a:cs typeface="Trebuchet MS"/>
              </a:rPr>
              <a:t>Central Government </a:t>
            </a:r>
            <a:r>
              <a:rPr sz="1900" spc="-55" dirty="0">
                <a:latin typeface="Trebuchet MS"/>
                <a:cs typeface="Trebuchet MS"/>
              </a:rPr>
              <a:t>to </a:t>
            </a:r>
            <a:r>
              <a:rPr sz="1900" spc="-105" dirty="0">
                <a:latin typeface="Trebuchet MS"/>
                <a:cs typeface="Trebuchet MS"/>
              </a:rPr>
              <a:t>appoint </a:t>
            </a:r>
            <a:r>
              <a:rPr sz="1900" spc="-120" dirty="0">
                <a:latin typeface="Trebuchet MS"/>
                <a:cs typeface="Trebuchet MS"/>
              </a:rPr>
              <a:t>the </a:t>
            </a:r>
            <a:r>
              <a:rPr sz="1900" spc="-114" dirty="0">
                <a:latin typeface="Trebuchet MS"/>
                <a:cs typeface="Trebuchet MS"/>
              </a:rPr>
              <a:t>Public </a:t>
            </a:r>
            <a:r>
              <a:rPr sz="1900" spc="-110" dirty="0">
                <a:latin typeface="Trebuchet MS"/>
                <a:cs typeface="Trebuchet MS"/>
              </a:rPr>
              <a:t> </a:t>
            </a:r>
            <a:r>
              <a:rPr sz="1900" spc="-60" dirty="0">
                <a:latin typeface="Trebuchet MS"/>
                <a:cs typeface="Trebuchet MS"/>
              </a:rPr>
              <a:t>Prosecutor </a:t>
            </a:r>
            <a:r>
              <a:rPr sz="1900" spc="20" dirty="0">
                <a:latin typeface="Trebuchet MS"/>
                <a:cs typeface="Trebuchet MS"/>
              </a:rPr>
              <a:t>or </a:t>
            </a:r>
            <a:r>
              <a:rPr sz="1900" spc="-90" dirty="0">
                <a:latin typeface="Trebuchet MS"/>
                <a:cs typeface="Trebuchet MS"/>
              </a:rPr>
              <a:t>Additional </a:t>
            </a:r>
            <a:r>
              <a:rPr sz="1900" spc="-120" dirty="0">
                <a:latin typeface="Trebuchet MS"/>
                <a:cs typeface="Trebuchet MS"/>
              </a:rPr>
              <a:t>Public </a:t>
            </a:r>
            <a:r>
              <a:rPr sz="1900" spc="-60" dirty="0">
                <a:latin typeface="Trebuchet MS"/>
                <a:cs typeface="Trebuchet MS"/>
              </a:rPr>
              <a:t>Prosecutor </a:t>
            </a:r>
            <a:r>
              <a:rPr sz="1900" spc="-70" dirty="0">
                <a:latin typeface="Trebuchet MS"/>
                <a:cs typeface="Trebuchet MS"/>
              </a:rPr>
              <a:t>for </a:t>
            </a:r>
            <a:r>
              <a:rPr sz="1900" spc="-120" dirty="0">
                <a:latin typeface="Trebuchet MS"/>
                <a:cs typeface="Trebuchet MS"/>
              </a:rPr>
              <a:t>the </a:t>
            </a:r>
            <a:r>
              <a:rPr sz="1900" spc="-65" dirty="0">
                <a:latin typeface="Trebuchet MS"/>
                <a:cs typeface="Trebuchet MS"/>
              </a:rPr>
              <a:t>purpose </a:t>
            </a:r>
            <a:r>
              <a:rPr sz="1900" spc="-100" dirty="0">
                <a:latin typeface="Trebuchet MS"/>
                <a:cs typeface="Trebuchet MS"/>
              </a:rPr>
              <a:t>of </a:t>
            </a:r>
            <a:r>
              <a:rPr sz="1900" spc="-75" dirty="0">
                <a:latin typeface="Trebuchet MS"/>
                <a:cs typeface="Trebuchet MS"/>
              </a:rPr>
              <a:t>prosecution </a:t>
            </a:r>
            <a:r>
              <a:rPr sz="1900" spc="-105" dirty="0">
                <a:latin typeface="Trebuchet MS"/>
                <a:cs typeface="Trebuchet MS"/>
              </a:rPr>
              <a:t>before </a:t>
            </a:r>
            <a:r>
              <a:rPr sz="1900" spc="-560" dirty="0">
                <a:latin typeface="Trebuchet MS"/>
                <a:cs typeface="Trebuchet MS"/>
              </a:rPr>
              <a:t> </a:t>
            </a:r>
            <a:r>
              <a:rPr sz="1900" spc="-114" dirty="0">
                <a:latin typeface="Trebuchet MS"/>
                <a:cs typeface="Trebuchet MS"/>
              </a:rPr>
              <a:t>the</a:t>
            </a:r>
            <a:r>
              <a:rPr sz="1900" spc="-45" dirty="0">
                <a:latin typeface="Trebuchet MS"/>
                <a:cs typeface="Trebuchet MS"/>
              </a:rPr>
              <a:t> </a:t>
            </a:r>
            <a:r>
              <a:rPr sz="1900" spc="-50" dirty="0">
                <a:latin typeface="Trebuchet MS"/>
                <a:cs typeface="Trebuchet MS"/>
              </a:rPr>
              <a:t>Delhi</a:t>
            </a:r>
            <a:r>
              <a:rPr sz="1900" spc="-55" dirty="0">
                <a:latin typeface="Trebuchet MS"/>
                <a:cs typeface="Trebuchet MS"/>
              </a:rPr>
              <a:t> </a:t>
            </a:r>
            <a:r>
              <a:rPr sz="1900" spc="-60" dirty="0">
                <a:latin typeface="Trebuchet MS"/>
                <a:cs typeface="Trebuchet MS"/>
              </a:rPr>
              <a:t>High</a:t>
            </a:r>
            <a:r>
              <a:rPr sz="1900" spc="-30" dirty="0">
                <a:latin typeface="Trebuchet MS"/>
                <a:cs typeface="Trebuchet MS"/>
              </a:rPr>
              <a:t> </a:t>
            </a:r>
            <a:r>
              <a:rPr sz="1900" spc="-35" dirty="0">
                <a:latin typeface="Trebuchet MS"/>
                <a:cs typeface="Trebuchet MS"/>
              </a:rPr>
              <a:t>Court.</a:t>
            </a:r>
            <a:r>
              <a:rPr sz="1900" spc="-245" dirty="0">
                <a:latin typeface="Trebuchet MS"/>
                <a:cs typeface="Trebuchet MS"/>
              </a:rPr>
              <a:t> </a:t>
            </a:r>
            <a:r>
              <a:rPr sz="1900" spc="-90" dirty="0">
                <a:latin typeface="Trebuchet MS"/>
                <a:cs typeface="Trebuchet MS"/>
              </a:rPr>
              <a:t>(Section</a:t>
            </a:r>
            <a:r>
              <a:rPr sz="1900" spc="-60" dirty="0">
                <a:latin typeface="Trebuchet MS"/>
                <a:cs typeface="Trebuchet MS"/>
              </a:rPr>
              <a:t> 18(1)</a:t>
            </a:r>
            <a:r>
              <a:rPr sz="1900" spc="-85" dirty="0">
                <a:latin typeface="Trebuchet MS"/>
                <a:cs typeface="Trebuchet MS"/>
              </a:rPr>
              <a:t> </a:t>
            </a:r>
            <a:r>
              <a:rPr sz="1900" spc="-60" dirty="0">
                <a:latin typeface="Trebuchet MS"/>
                <a:cs typeface="Trebuchet MS"/>
              </a:rPr>
              <a:t>Proviso)</a:t>
            </a:r>
            <a:endParaRPr sz="19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2984" y="3627120"/>
            <a:ext cx="2767965" cy="1384300"/>
            <a:chOff x="252984" y="3627120"/>
            <a:chExt cx="2767965" cy="1384300"/>
          </a:xfrm>
        </p:grpSpPr>
        <p:sp>
          <p:nvSpPr>
            <p:cNvPr id="7" name="object 7"/>
            <p:cNvSpPr/>
            <p:nvPr/>
          </p:nvSpPr>
          <p:spPr>
            <a:xfrm>
              <a:off x="259080" y="3633216"/>
              <a:ext cx="2755900" cy="1371600"/>
            </a:xfrm>
            <a:custGeom>
              <a:avLst/>
              <a:gdLst/>
              <a:ahLst/>
              <a:cxnLst/>
              <a:rect l="l" t="t" r="r" b="b"/>
              <a:pathLst>
                <a:path w="2755900" h="1371600">
                  <a:moveTo>
                    <a:pt x="2526792" y="0"/>
                  </a:moveTo>
                  <a:lnTo>
                    <a:pt x="228600" y="0"/>
                  </a:lnTo>
                  <a:lnTo>
                    <a:pt x="182529" y="4644"/>
                  </a:lnTo>
                  <a:lnTo>
                    <a:pt x="139619" y="17966"/>
                  </a:lnTo>
                  <a:lnTo>
                    <a:pt x="100788" y="39045"/>
                  </a:lnTo>
                  <a:lnTo>
                    <a:pt x="66955" y="66960"/>
                  </a:lnTo>
                  <a:lnTo>
                    <a:pt x="39041" y="100793"/>
                  </a:lnTo>
                  <a:lnTo>
                    <a:pt x="17964" y="139624"/>
                  </a:lnTo>
                  <a:lnTo>
                    <a:pt x="4644" y="182533"/>
                  </a:lnTo>
                  <a:lnTo>
                    <a:pt x="0" y="228599"/>
                  </a:lnTo>
                  <a:lnTo>
                    <a:pt x="0" y="1142999"/>
                  </a:lnTo>
                  <a:lnTo>
                    <a:pt x="4644" y="1189066"/>
                  </a:lnTo>
                  <a:lnTo>
                    <a:pt x="17964" y="1231975"/>
                  </a:lnTo>
                  <a:lnTo>
                    <a:pt x="39041" y="1270806"/>
                  </a:lnTo>
                  <a:lnTo>
                    <a:pt x="66955" y="1304639"/>
                  </a:lnTo>
                  <a:lnTo>
                    <a:pt x="100788" y="1332554"/>
                  </a:lnTo>
                  <a:lnTo>
                    <a:pt x="139619" y="1353633"/>
                  </a:lnTo>
                  <a:lnTo>
                    <a:pt x="182529" y="1366955"/>
                  </a:lnTo>
                  <a:lnTo>
                    <a:pt x="228600" y="1371599"/>
                  </a:lnTo>
                  <a:lnTo>
                    <a:pt x="2526792" y="1371599"/>
                  </a:lnTo>
                  <a:lnTo>
                    <a:pt x="2572858" y="1366955"/>
                  </a:lnTo>
                  <a:lnTo>
                    <a:pt x="2615767" y="1353633"/>
                  </a:lnTo>
                  <a:lnTo>
                    <a:pt x="2654598" y="1332554"/>
                  </a:lnTo>
                  <a:lnTo>
                    <a:pt x="2688431" y="1304639"/>
                  </a:lnTo>
                  <a:lnTo>
                    <a:pt x="2716346" y="1270806"/>
                  </a:lnTo>
                  <a:lnTo>
                    <a:pt x="2737425" y="1231975"/>
                  </a:lnTo>
                  <a:lnTo>
                    <a:pt x="2750747" y="1189066"/>
                  </a:lnTo>
                  <a:lnTo>
                    <a:pt x="2755392" y="1142999"/>
                  </a:lnTo>
                  <a:lnTo>
                    <a:pt x="2755392" y="228599"/>
                  </a:lnTo>
                  <a:lnTo>
                    <a:pt x="2750747" y="182533"/>
                  </a:lnTo>
                  <a:lnTo>
                    <a:pt x="2737425" y="139624"/>
                  </a:lnTo>
                  <a:lnTo>
                    <a:pt x="2716346" y="100793"/>
                  </a:lnTo>
                  <a:lnTo>
                    <a:pt x="2688431" y="66960"/>
                  </a:lnTo>
                  <a:lnTo>
                    <a:pt x="2654598" y="39045"/>
                  </a:lnTo>
                  <a:lnTo>
                    <a:pt x="2615767" y="17966"/>
                  </a:lnTo>
                  <a:lnTo>
                    <a:pt x="2572858" y="4644"/>
                  </a:lnTo>
                  <a:lnTo>
                    <a:pt x="252679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9080" y="3633216"/>
              <a:ext cx="2755900" cy="1371600"/>
            </a:xfrm>
            <a:custGeom>
              <a:avLst/>
              <a:gdLst/>
              <a:ahLst/>
              <a:cxnLst/>
              <a:rect l="l" t="t" r="r" b="b"/>
              <a:pathLst>
                <a:path w="2755900" h="1371600">
                  <a:moveTo>
                    <a:pt x="0" y="228599"/>
                  </a:moveTo>
                  <a:lnTo>
                    <a:pt x="4644" y="182533"/>
                  </a:lnTo>
                  <a:lnTo>
                    <a:pt x="17964" y="139624"/>
                  </a:lnTo>
                  <a:lnTo>
                    <a:pt x="39041" y="100793"/>
                  </a:lnTo>
                  <a:lnTo>
                    <a:pt x="66955" y="66960"/>
                  </a:lnTo>
                  <a:lnTo>
                    <a:pt x="100788" y="39045"/>
                  </a:lnTo>
                  <a:lnTo>
                    <a:pt x="139619" y="17966"/>
                  </a:lnTo>
                  <a:lnTo>
                    <a:pt x="182529" y="4644"/>
                  </a:lnTo>
                  <a:lnTo>
                    <a:pt x="228600" y="0"/>
                  </a:lnTo>
                  <a:lnTo>
                    <a:pt x="2526792" y="0"/>
                  </a:lnTo>
                  <a:lnTo>
                    <a:pt x="2572858" y="4644"/>
                  </a:lnTo>
                  <a:lnTo>
                    <a:pt x="2615767" y="17966"/>
                  </a:lnTo>
                  <a:lnTo>
                    <a:pt x="2654598" y="39045"/>
                  </a:lnTo>
                  <a:lnTo>
                    <a:pt x="2688431" y="66960"/>
                  </a:lnTo>
                  <a:lnTo>
                    <a:pt x="2716346" y="100793"/>
                  </a:lnTo>
                  <a:lnTo>
                    <a:pt x="2737425" y="139624"/>
                  </a:lnTo>
                  <a:lnTo>
                    <a:pt x="2750747" y="182533"/>
                  </a:lnTo>
                  <a:lnTo>
                    <a:pt x="2755392" y="228599"/>
                  </a:lnTo>
                  <a:lnTo>
                    <a:pt x="2755392" y="1142999"/>
                  </a:lnTo>
                  <a:lnTo>
                    <a:pt x="2750747" y="1189066"/>
                  </a:lnTo>
                  <a:lnTo>
                    <a:pt x="2737425" y="1231975"/>
                  </a:lnTo>
                  <a:lnTo>
                    <a:pt x="2716346" y="1270806"/>
                  </a:lnTo>
                  <a:lnTo>
                    <a:pt x="2688431" y="1304639"/>
                  </a:lnTo>
                  <a:lnTo>
                    <a:pt x="2654598" y="1332554"/>
                  </a:lnTo>
                  <a:lnTo>
                    <a:pt x="2615767" y="1353633"/>
                  </a:lnTo>
                  <a:lnTo>
                    <a:pt x="2572858" y="1366955"/>
                  </a:lnTo>
                  <a:lnTo>
                    <a:pt x="2526792" y="1371599"/>
                  </a:lnTo>
                  <a:lnTo>
                    <a:pt x="228600" y="1371599"/>
                  </a:lnTo>
                  <a:lnTo>
                    <a:pt x="182529" y="1366955"/>
                  </a:lnTo>
                  <a:lnTo>
                    <a:pt x="139619" y="1353633"/>
                  </a:lnTo>
                  <a:lnTo>
                    <a:pt x="100788" y="1332554"/>
                  </a:lnTo>
                  <a:lnTo>
                    <a:pt x="66955" y="1304639"/>
                  </a:lnTo>
                  <a:lnTo>
                    <a:pt x="39041" y="1270806"/>
                  </a:lnTo>
                  <a:lnTo>
                    <a:pt x="17964" y="1231975"/>
                  </a:lnTo>
                  <a:lnTo>
                    <a:pt x="4644" y="1189066"/>
                  </a:lnTo>
                  <a:lnTo>
                    <a:pt x="0" y="1142999"/>
                  </a:lnTo>
                  <a:lnTo>
                    <a:pt x="0" y="22859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7108" y="3752850"/>
            <a:ext cx="1794510" cy="106807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065" marR="5080" algn="ctr">
              <a:lnSpc>
                <a:spcPct val="86800"/>
              </a:lnSpc>
              <a:spcBef>
                <a:spcPts val="490"/>
              </a:spcBef>
            </a:pPr>
            <a:r>
              <a:rPr sz="2500" b="1" spc="12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500" b="1" spc="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os</a:t>
            </a:r>
            <a:r>
              <a:rPr sz="2500" b="1" spc="-25" dirty="0">
                <a:solidFill>
                  <a:srgbClr val="FFFFFF"/>
                </a:solidFill>
                <a:latin typeface="Trebuchet MS"/>
                <a:cs typeface="Trebuchet MS"/>
              </a:rPr>
              <a:t>ecu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b="1" spc="-3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on 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related </a:t>
            </a:r>
            <a:r>
              <a:rPr sz="25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Trebuchet MS"/>
                <a:cs typeface="Trebuchet MS"/>
              </a:rPr>
              <a:t>Reforms: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383791" y="262405"/>
            <a:ext cx="10058400" cy="16761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8770" rIns="0" bIns="0" rtlCol="0">
            <a:spAutoFit/>
          </a:bodyPr>
          <a:lstStyle/>
          <a:p>
            <a:pPr marR="26034" algn="ctr">
              <a:lnSpc>
                <a:spcPct val="100000"/>
              </a:lnSpc>
              <a:spcBef>
                <a:spcPts val="2510"/>
              </a:spcBef>
            </a:pPr>
            <a:r>
              <a:rPr b="1" spc="265" dirty="0">
                <a:solidFill>
                  <a:srgbClr val="252525"/>
                </a:solidFill>
              </a:rPr>
              <a:t>GENERAL</a:t>
            </a:r>
            <a:r>
              <a:rPr b="1" spc="350" dirty="0">
                <a:solidFill>
                  <a:srgbClr val="252525"/>
                </a:solidFill>
              </a:rPr>
              <a:t> </a:t>
            </a:r>
            <a:r>
              <a:rPr b="1" spc="235" dirty="0">
                <a:solidFill>
                  <a:srgbClr val="252525"/>
                </a:solidFill>
              </a:rPr>
              <a:t>REFORMS</a:t>
            </a:r>
            <a:r>
              <a:rPr b="1" spc="320" dirty="0">
                <a:solidFill>
                  <a:srgbClr val="252525"/>
                </a:solidFill>
              </a:rPr>
              <a:t> </a:t>
            </a:r>
            <a:r>
              <a:rPr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27934870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5704" y="1987295"/>
            <a:ext cx="8833485" cy="4194175"/>
            <a:chOff x="2965704" y="1987295"/>
            <a:chExt cx="8833485" cy="4194175"/>
          </a:xfrm>
        </p:grpSpPr>
        <p:sp>
          <p:nvSpPr>
            <p:cNvPr id="3" name="object 3"/>
            <p:cNvSpPr/>
            <p:nvPr/>
          </p:nvSpPr>
          <p:spPr>
            <a:xfrm>
              <a:off x="2971800" y="1993391"/>
              <a:ext cx="8821420" cy="4182110"/>
            </a:xfrm>
            <a:custGeom>
              <a:avLst/>
              <a:gdLst/>
              <a:ahLst/>
              <a:cxnLst/>
              <a:rect l="l" t="t" r="r" b="b"/>
              <a:pathLst>
                <a:path w="8821420" h="4182110">
                  <a:moveTo>
                    <a:pt x="8123935" y="0"/>
                  </a:moveTo>
                  <a:lnTo>
                    <a:pt x="0" y="0"/>
                  </a:lnTo>
                  <a:lnTo>
                    <a:pt x="0" y="4181856"/>
                  </a:lnTo>
                  <a:lnTo>
                    <a:pt x="8123935" y="4181856"/>
                  </a:lnTo>
                  <a:lnTo>
                    <a:pt x="8171656" y="4180248"/>
                  </a:lnTo>
                  <a:lnTo>
                    <a:pt x="8218513" y="4175493"/>
                  </a:lnTo>
                  <a:lnTo>
                    <a:pt x="8264403" y="4167695"/>
                  </a:lnTo>
                  <a:lnTo>
                    <a:pt x="8309222" y="4156959"/>
                  </a:lnTo>
                  <a:lnTo>
                    <a:pt x="8352867" y="4143386"/>
                  </a:lnTo>
                  <a:lnTo>
                    <a:pt x="8395233" y="4127083"/>
                  </a:lnTo>
                  <a:lnTo>
                    <a:pt x="8436218" y="4108152"/>
                  </a:lnTo>
                  <a:lnTo>
                    <a:pt x="8475716" y="4086697"/>
                  </a:lnTo>
                  <a:lnTo>
                    <a:pt x="8513625" y="4062822"/>
                  </a:lnTo>
                  <a:lnTo>
                    <a:pt x="8549840" y="4036630"/>
                  </a:lnTo>
                  <a:lnTo>
                    <a:pt x="8584258" y="4008227"/>
                  </a:lnTo>
                  <a:lnTo>
                    <a:pt x="8616775" y="3977714"/>
                  </a:lnTo>
                  <a:lnTo>
                    <a:pt x="8647287" y="3945197"/>
                  </a:lnTo>
                  <a:lnTo>
                    <a:pt x="8675690" y="3910779"/>
                  </a:lnTo>
                  <a:lnTo>
                    <a:pt x="8701881" y="3874563"/>
                  </a:lnTo>
                  <a:lnTo>
                    <a:pt x="8725756" y="3836654"/>
                  </a:lnTo>
                  <a:lnTo>
                    <a:pt x="8747210" y="3797156"/>
                  </a:lnTo>
                  <a:lnTo>
                    <a:pt x="8766141" y="3756172"/>
                  </a:lnTo>
                  <a:lnTo>
                    <a:pt x="8782444" y="3713806"/>
                  </a:lnTo>
                  <a:lnTo>
                    <a:pt x="8796015" y="3670162"/>
                  </a:lnTo>
                  <a:lnTo>
                    <a:pt x="8806752" y="3625343"/>
                  </a:lnTo>
                  <a:lnTo>
                    <a:pt x="8814549" y="3579454"/>
                  </a:lnTo>
                  <a:lnTo>
                    <a:pt x="8819304" y="3532598"/>
                  </a:lnTo>
                  <a:lnTo>
                    <a:pt x="8820912" y="3484880"/>
                  </a:lnTo>
                  <a:lnTo>
                    <a:pt x="8820912" y="696976"/>
                  </a:lnTo>
                  <a:lnTo>
                    <a:pt x="8819304" y="649255"/>
                  </a:lnTo>
                  <a:lnTo>
                    <a:pt x="8814549" y="602398"/>
                  </a:lnTo>
                  <a:lnTo>
                    <a:pt x="8806752" y="556508"/>
                  </a:lnTo>
                  <a:lnTo>
                    <a:pt x="8796015" y="511689"/>
                  </a:lnTo>
                  <a:lnTo>
                    <a:pt x="8782444" y="468044"/>
                  </a:lnTo>
                  <a:lnTo>
                    <a:pt x="8766141" y="425678"/>
                  </a:lnTo>
                  <a:lnTo>
                    <a:pt x="8747210" y="384693"/>
                  </a:lnTo>
                  <a:lnTo>
                    <a:pt x="8725756" y="345195"/>
                  </a:lnTo>
                  <a:lnTo>
                    <a:pt x="8701881" y="307286"/>
                  </a:lnTo>
                  <a:lnTo>
                    <a:pt x="8675690" y="271071"/>
                  </a:lnTo>
                  <a:lnTo>
                    <a:pt x="8647287" y="236653"/>
                  </a:lnTo>
                  <a:lnTo>
                    <a:pt x="8616775" y="204136"/>
                  </a:lnTo>
                  <a:lnTo>
                    <a:pt x="8584258" y="173624"/>
                  </a:lnTo>
                  <a:lnTo>
                    <a:pt x="8549840" y="145221"/>
                  </a:lnTo>
                  <a:lnTo>
                    <a:pt x="8513625" y="119030"/>
                  </a:lnTo>
                  <a:lnTo>
                    <a:pt x="8475716" y="95155"/>
                  </a:lnTo>
                  <a:lnTo>
                    <a:pt x="8436218" y="73701"/>
                  </a:lnTo>
                  <a:lnTo>
                    <a:pt x="8395233" y="54770"/>
                  </a:lnTo>
                  <a:lnTo>
                    <a:pt x="8352867" y="38467"/>
                  </a:lnTo>
                  <a:lnTo>
                    <a:pt x="8309222" y="24896"/>
                  </a:lnTo>
                  <a:lnTo>
                    <a:pt x="8264403" y="14159"/>
                  </a:lnTo>
                  <a:lnTo>
                    <a:pt x="8218513" y="6362"/>
                  </a:lnTo>
                  <a:lnTo>
                    <a:pt x="8171656" y="1607"/>
                  </a:lnTo>
                  <a:lnTo>
                    <a:pt x="8123935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1800" y="1993391"/>
              <a:ext cx="8821420" cy="4182110"/>
            </a:xfrm>
            <a:custGeom>
              <a:avLst/>
              <a:gdLst/>
              <a:ahLst/>
              <a:cxnLst/>
              <a:rect l="l" t="t" r="r" b="b"/>
              <a:pathLst>
                <a:path w="8821420" h="4182110">
                  <a:moveTo>
                    <a:pt x="8820912" y="696976"/>
                  </a:moveTo>
                  <a:lnTo>
                    <a:pt x="8820912" y="3484880"/>
                  </a:lnTo>
                  <a:lnTo>
                    <a:pt x="8819304" y="3532598"/>
                  </a:lnTo>
                  <a:lnTo>
                    <a:pt x="8814549" y="3579454"/>
                  </a:lnTo>
                  <a:lnTo>
                    <a:pt x="8806752" y="3625343"/>
                  </a:lnTo>
                  <a:lnTo>
                    <a:pt x="8796015" y="3670162"/>
                  </a:lnTo>
                  <a:lnTo>
                    <a:pt x="8782444" y="3713806"/>
                  </a:lnTo>
                  <a:lnTo>
                    <a:pt x="8766141" y="3756172"/>
                  </a:lnTo>
                  <a:lnTo>
                    <a:pt x="8747210" y="3797156"/>
                  </a:lnTo>
                  <a:lnTo>
                    <a:pt x="8725756" y="3836654"/>
                  </a:lnTo>
                  <a:lnTo>
                    <a:pt x="8701881" y="3874563"/>
                  </a:lnTo>
                  <a:lnTo>
                    <a:pt x="8675690" y="3910779"/>
                  </a:lnTo>
                  <a:lnTo>
                    <a:pt x="8647287" y="3945197"/>
                  </a:lnTo>
                  <a:lnTo>
                    <a:pt x="8616775" y="3977714"/>
                  </a:lnTo>
                  <a:lnTo>
                    <a:pt x="8584258" y="4008227"/>
                  </a:lnTo>
                  <a:lnTo>
                    <a:pt x="8549840" y="4036630"/>
                  </a:lnTo>
                  <a:lnTo>
                    <a:pt x="8513625" y="4062822"/>
                  </a:lnTo>
                  <a:lnTo>
                    <a:pt x="8475716" y="4086697"/>
                  </a:lnTo>
                  <a:lnTo>
                    <a:pt x="8436218" y="4108152"/>
                  </a:lnTo>
                  <a:lnTo>
                    <a:pt x="8395233" y="4127083"/>
                  </a:lnTo>
                  <a:lnTo>
                    <a:pt x="8352867" y="4143386"/>
                  </a:lnTo>
                  <a:lnTo>
                    <a:pt x="8309222" y="4156959"/>
                  </a:lnTo>
                  <a:lnTo>
                    <a:pt x="8264403" y="4167695"/>
                  </a:lnTo>
                  <a:lnTo>
                    <a:pt x="8218513" y="4175493"/>
                  </a:lnTo>
                  <a:lnTo>
                    <a:pt x="8171656" y="4180248"/>
                  </a:lnTo>
                  <a:lnTo>
                    <a:pt x="8123935" y="4181856"/>
                  </a:lnTo>
                  <a:lnTo>
                    <a:pt x="0" y="4181856"/>
                  </a:lnTo>
                  <a:lnTo>
                    <a:pt x="0" y="0"/>
                  </a:lnTo>
                  <a:lnTo>
                    <a:pt x="8123935" y="0"/>
                  </a:lnTo>
                  <a:lnTo>
                    <a:pt x="8171656" y="1607"/>
                  </a:lnTo>
                  <a:lnTo>
                    <a:pt x="8218513" y="6362"/>
                  </a:lnTo>
                  <a:lnTo>
                    <a:pt x="8264403" y="14159"/>
                  </a:lnTo>
                  <a:lnTo>
                    <a:pt x="8309222" y="24896"/>
                  </a:lnTo>
                  <a:lnTo>
                    <a:pt x="8352867" y="38467"/>
                  </a:lnTo>
                  <a:lnTo>
                    <a:pt x="8395233" y="54770"/>
                  </a:lnTo>
                  <a:lnTo>
                    <a:pt x="8436218" y="73701"/>
                  </a:lnTo>
                  <a:lnTo>
                    <a:pt x="8475716" y="95155"/>
                  </a:lnTo>
                  <a:lnTo>
                    <a:pt x="8513625" y="119030"/>
                  </a:lnTo>
                  <a:lnTo>
                    <a:pt x="8549840" y="145221"/>
                  </a:lnTo>
                  <a:lnTo>
                    <a:pt x="8584258" y="173624"/>
                  </a:lnTo>
                  <a:lnTo>
                    <a:pt x="8616775" y="204136"/>
                  </a:lnTo>
                  <a:lnTo>
                    <a:pt x="8647287" y="236653"/>
                  </a:lnTo>
                  <a:lnTo>
                    <a:pt x="8675690" y="271071"/>
                  </a:lnTo>
                  <a:lnTo>
                    <a:pt x="8701881" y="307286"/>
                  </a:lnTo>
                  <a:lnTo>
                    <a:pt x="8725756" y="345195"/>
                  </a:lnTo>
                  <a:lnTo>
                    <a:pt x="8747210" y="384693"/>
                  </a:lnTo>
                  <a:lnTo>
                    <a:pt x="8766141" y="425678"/>
                  </a:lnTo>
                  <a:lnTo>
                    <a:pt x="8782444" y="468044"/>
                  </a:lnTo>
                  <a:lnTo>
                    <a:pt x="8796015" y="511689"/>
                  </a:lnTo>
                  <a:lnTo>
                    <a:pt x="8806752" y="556508"/>
                  </a:lnTo>
                  <a:lnTo>
                    <a:pt x="8814549" y="602398"/>
                  </a:lnTo>
                  <a:lnTo>
                    <a:pt x="8819304" y="649255"/>
                  </a:lnTo>
                  <a:lnTo>
                    <a:pt x="8820912" y="696976"/>
                  </a:lnTo>
                  <a:close/>
                </a:path>
              </a:pathLst>
            </a:custGeom>
            <a:ln w="12192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07511" y="2678683"/>
            <a:ext cx="8139430" cy="2556662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41300" marR="31115" indent="-228600" algn="just">
              <a:lnSpc>
                <a:spcPct val="87000"/>
              </a:lnSpc>
              <a:spcBef>
                <a:spcPts val="40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000" b="1" spc="5" dirty="0">
                <a:latin typeface="+mj-lt"/>
                <a:cs typeface="Trebuchet MS"/>
              </a:rPr>
              <a:t>Introduction </a:t>
            </a:r>
            <a:r>
              <a:rPr sz="2000" b="1" spc="-50" dirty="0">
                <a:latin typeface="+mj-lt"/>
                <a:cs typeface="Trebuchet MS"/>
              </a:rPr>
              <a:t>of </a:t>
            </a:r>
            <a:r>
              <a:rPr sz="2000" b="1" spc="60" dirty="0">
                <a:latin typeface="+mj-lt"/>
                <a:cs typeface="Trebuchet MS"/>
              </a:rPr>
              <a:t>Zero </a:t>
            </a:r>
            <a:r>
              <a:rPr sz="2000" b="1" spc="15" dirty="0">
                <a:latin typeface="+mj-lt"/>
                <a:cs typeface="Trebuchet MS"/>
              </a:rPr>
              <a:t>FIR, </a:t>
            </a:r>
            <a:r>
              <a:rPr sz="2000" b="1" spc="-5" dirty="0">
                <a:latin typeface="+mj-lt"/>
                <a:cs typeface="Trebuchet MS"/>
              </a:rPr>
              <a:t>e-FIR, </a:t>
            </a:r>
            <a:r>
              <a:rPr sz="2000" b="1" spc="5" dirty="0">
                <a:latin typeface="+mj-lt"/>
                <a:cs typeface="Trebuchet MS"/>
              </a:rPr>
              <a:t>Preliminary </a:t>
            </a:r>
            <a:r>
              <a:rPr sz="2000" b="1" spc="-45" dirty="0">
                <a:latin typeface="+mj-lt"/>
                <a:cs typeface="Trebuchet MS"/>
              </a:rPr>
              <a:t>Enquiry, </a:t>
            </a:r>
            <a:r>
              <a:rPr sz="2000" b="1" spc="-10" dirty="0">
                <a:latin typeface="+mj-lt"/>
                <a:cs typeface="Trebuchet MS"/>
              </a:rPr>
              <a:t>Investigation </a:t>
            </a:r>
            <a:r>
              <a:rPr sz="2000" b="1" spc="-590" dirty="0">
                <a:latin typeface="+mj-lt"/>
                <a:cs typeface="Trebuchet MS"/>
              </a:rPr>
              <a:t> </a:t>
            </a:r>
            <a:r>
              <a:rPr sz="2000" b="1" spc="-60" dirty="0">
                <a:latin typeface="+mj-lt"/>
                <a:cs typeface="Trebuchet MS"/>
              </a:rPr>
              <a:t>by </a:t>
            </a:r>
            <a:r>
              <a:rPr sz="2000" b="1" spc="-15" dirty="0">
                <a:latin typeface="+mj-lt"/>
                <a:cs typeface="Trebuchet MS"/>
              </a:rPr>
              <a:t>senior </a:t>
            </a:r>
            <a:r>
              <a:rPr sz="2000" b="1" spc="-25" dirty="0">
                <a:latin typeface="+mj-lt"/>
                <a:cs typeface="Trebuchet MS"/>
              </a:rPr>
              <a:t>police </a:t>
            </a:r>
            <a:r>
              <a:rPr sz="2000" b="1" spc="-90" dirty="0">
                <a:latin typeface="+mj-lt"/>
                <a:cs typeface="Trebuchet MS"/>
              </a:rPr>
              <a:t>officer, </a:t>
            </a:r>
            <a:r>
              <a:rPr sz="2000" b="1" spc="-35" dirty="0">
                <a:latin typeface="+mj-lt"/>
                <a:cs typeface="Trebuchet MS"/>
              </a:rPr>
              <a:t>use </a:t>
            </a:r>
            <a:r>
              <a:rPr sz="2000" b="1" spc="-50" dirty="0">
                <a:latin typeface="+mj-lt"/>
                <a:cs typeface="Trebuchet MS"/>
              </a:rPr>
              <a:t>of </a:t>
            </a:r>
            <a:r>
              <a:rPr sz="2000" b="1" spc="-40" dirty="0">
                <a:latin typeface="+mj-lt"/>
                <a:cs typeface="Trebuchet MS"/>
              </a:rPr>
              <a:t>forensic </a:t>
            </a:r>
            <a:r>
              <a:rPr sz="2000" b="1" spc="-35" dirty="0">
                <a:latin typeface="+mj-lt"/>
                <a:cs typeface="Trebuchet MS"/>
              </a:rPr>
              <a:t>experts, </a:t>
            </a:r>
            <a:r>
              <a:rPr sz="2000" b="1" spc="-10" dirty="0">
                <a:latin typeface="+mj-lt"/>
                <a:cs typeface="Trebuchet MS"/>
              </a:rPr>
              <a:t>timeline </a:t>
            </a:r>
            <a:r>
              <a:rPr sz="2000" b="1" spc="-30" dirty="0">
                <a:latin typeface="+mj-lt"/>
                <a:cs typeface="Trebuchet MS"/>
              </a:rPr>
              <a:t>for </a:t>
            </a:r>
            <a:r>
              <a:rPr sz="2000" b="1" spc="-25" dirty="0">
                <a:latin typeface="+mj-lt"/>
                <a:cs typeface="Trebuchet MS"/>
              </a:rPr>
              <a:t> </a:t>
            </a:r>
            <a:r>
              <a:rPr sz="2000" b="1" spc="10" dirty="0">
                <a:latin typeface="+mj-lt"/>
                <a:cs typeface="Trebuchet MS"/>
              </a:rPr>
              <a:t>completing</a:t>
            </a:r>
            <a:r>
              <a:rPr sz="2000" b="1" spc="-45" dirty="0">
                <a:latin typeface="+mj-lt"/>
                <a:cs typeface="Trebuchet MS"/>
              </a:rPr>
              <a:t> </a:t>
            </a:r>
            <a:r>
              <a:rPr sz="2000" b="1" spc="-20" dirty="0">
                <a:latin typeface="+mj-lt"/>
                <a:cs typeface="Trebuchet MS"/>
              </a:rPr>
              <a:t>further</a:t>
            </a:r>
            <a:r>
              <a:rPr sz="2000" b="1" spc="-5" dirty="0">
                <a:latin typeface="+mj-lt"/>
                <a:cs typeface="Trebuchet MS"/>
              </a:rPr>
              <a:t> </a:t>
            </a:r>
            <a:r>
              <a:rPr sz="2000" b="1" spc="-20" dirty="0">
                <a:latin typeface="+mj-lt"/>
                <a:cs typeface="Trebuchet MS"/>
              </a:rPr>
              <a:t>investigation</a:t>
            </a:r>
            <a:r>
              <a:rPr sz="2000" b="1" spc="-10" dirty="0">
                <a:latin typeface="+mj-lt"/>
                <a:cs typeface="Trebuchet MS"/>
              </a:rPr>
              <a:t> </a:t>
            </a:r>
            <a:r>
              <a:rPr sz="2000" b="1" spc="-40" dirty="0">
                <a:latin typeface="+mj-lt"/>
                <a:cs typeface="Trebuchet MS"/>
              </a:rPr>
              <a:t>(90</a:t>
            </a:r>
            <a:r>
              <a:rPr sz="2000" b="1" spc="-35" dirty="0">
                <a:latin typeface="+mj-lt"/>
                <a:cs typeface="Trebuchet MS"/>
              </a:rPr>
              <a:t> </a:t>
            </a:r>
            <a:r>
              <a:rPr sz="2000" b="1" spc="-60" dirty="0">
                <a:latin typeface="+mj-lt"/>
                <a:cs typeface="Trebuchet MS"/>
              </a:rPr>
              <a:t>days),</a:t>
            </a:r>
            <a:r>
              <a:rPr sz="2000" b="1" spc="-204" dirty="0">
                <a:latin typeface="+mj-lt"/>
                <a:cs typeface="Trebuchet MS"/>
              </a:rPr>
              <a:t> </a:t>
            </a:r>
            <a:r>
              <a:rPr sz="2000" b="1" spc="5" dirty="0">
                <a:latin typeface="+mj-lt"/>
                <a:cs typeface="Trebuchet MS"/>
              </a:rPr>
              <a:t>deemed</a:t>
            </a:r>
            <a:r>
              <a:rPr sz="2000" b="1" spc="-35" dirty="0">
                <a:latin typeface="+mj-lt"/>
                <a:cs typeface="Trebuchet MS"/>
              </a:rPr>
              <a:t> </a:t>
            </a:r>
            <a:r>
              <a:rPr sz="2000" b="1" spc="-15" dirty="0">
                <a:latin typeface="+mj-lt"/>
                <a:cs typeface="Trebuchet MS"/>
              </a:rPr>
              <a:t>sanction</a:t>
            </a:r>
            <a:r>
              <a:rPr sz="2000" b="1" spc="-35" dirty="0">
                <a:latin typeface="+mj-lt"/>
                <a:cs typeface="Trebuchet MS"/>
              </a:rPr>
              <a:t> in </a:t>
            </a:r>
            <a:r>
              <a:rPr sz="2000" b="1" spc="-75" dirty="0">
                <a:latin typeface="+mj-lt"/>
                <a:cs typeface="Trebuchet MS"/>
              </a:rPr>
              <a:t>120 </a:t>
            </a:r>
            <a:r>
              <a:rPr sz="2000" b="1" spc="-585" dirty="0">
                <a:latin typeface="+mj-lt"/>
                <a:cs typeface="Trebuchet MS"/>
              </a:rPr>
              <a:t> </a:t>
            </a:r>
            <a:r>
              <a:rPr sz="2000" b="1" spc="-75" dirty="0">
                <a:latin typeface="+mj-lt"/>
                <a:cs typeface="Trebuchet MS"/>
              </a:rPr>
              <a:t>days</a:t>
            </a:r>
            <a:r>
              <a:rPr sz="2000" b="1" spc="-75" dirty="0" smtClean="0">
                <a:latin typeface="+mj-lt"/>
                <a:cs typeface="Trebuchet MS"/>
              </a:rPr>
              <a:t>.</a:t>
            </a:r>
            <a:endParaRPr lang="en-US" sz="2000" b="1" spc="-75" dirty="0" smtClean="0">
              <a:latin typeface="+mj-lt"/>
              <a:cs typeface="Trebuchet MS"/>
            </a:endParaRPr>
          </a:p>
          <a:p>
            <a:pPr marL="241300" marR="31115" indent="-228600" algn="just">
              <a:lnSpc>
                <a:spcPct val="87000"/>
              </a:lnSpc>
              <a:spcBef>
                <a:spcPts val="40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endParaRPr sz="2000" dirty="0">
              <a:latin typeface="+mj-lt"/>
              <a:cs typeface="Trebuchet MS"/>
            </a:endParaRPr>
          </a:p>
          <a:p>
            <a:pPr marL="241300" marR="5080" indent="-228600" algn="just">
              <a:lnSpc>
                <a:spcPct val="87000"/>
              </a:lnSpc>
              <a:spcBef>
                <a:spcPts val="33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000" b="1" spc="-10" dirty="0">
                <a:latin typeface="+mj-lt"/>
                <a:cs typeface="Trebuchet MS"/>
              </a:rPr>
              <a:t>Public servant </a:t>
            </a:r>
            <a:r>
              <a:rPr sz="2000" b="1" spc="-30" dirty="0">
                <a:latin typeface="+mj-lt"/>
                <a:cs typeface="Trebuchet MS"/>
              </a:rPr>
              <a:t>is </a:t>
            </a:r>
            <a:r>
              <a:rPr sz="2000" b="1" spc="-10" dirty="0">
                <a:latin typeface="+mj-lt"/>
                <a:cs typeface="Trebuchet MS"/>
              </a:rPr>
              <a:t>protected against </a:t>
            </a:r>
            <a:r>
              <a:rPr sz="2000" b="1" spc="-55" dirty="0">
                <a:latin typeface="+mj-lt"/>
                <a:cs typeface="Trebuchet MS"/>
              </a:rPr>
              <a:t>false </a:t>
            </a:r>
            <a:r>
              <a:rPr sz="2000" b="1" spc="-15" dirty="0">
                <a:latin typeface="+mj-lt"/>
                <a:cs typeface="Trebuchet MS"/>
              </a:rPr>
              <a:t>and </a:t>
            </a:r>
            <a:r>
              <a:rPr sz="2000" b="1" spc="-30" dirty="0">
                <a:latin typeface="+mj-lt"/>
                <a:cs typeface="Trebuchet MS"/>
              </a:rPr>
              <a:t>frivolous </a:t>
            </a:r>
            <a:r>
              <a:rPr sz="2000" b="1" spc="-25" dirty="0">
                <a:latin typeface="+mj-lt"/>
                <a:cs typeface="Trebuchet MS"/>
              </a:rPr>
              <a:t>cases </a:t>
            </a:r>
            <a:r>
              <a:rPr sz="2000" b="1" dirty="0">
                <a:latin typeface="+mj-lt"/>
                <a:cs typeface="Trebuchet MS"/>
              </a:rPr>
              <a:t>at </a:t>
            </a:r>
            <a:r>
              <a:rPr sz="2000" b="1" spc="5" dirty="0">
                <a:latin typeface="+mj-lt"/>
                <a:cs typeface="Trebuchet MS"/>
              </a:rPr>
              <a:t>both </a:t>
            </a:r>
            <a:r>
              <a:rPr sz="2000" b="1" spc="-590" dirty="0">
                <a:latin typeface="+mj-lt"/>
                <a:cs typeface="Trebuchet MS"/>
              </a:rPr>
              <a:t> </a:t>
            </a:r>
            <a:r>
              <a:rPr sz="2000" b="1" spc="-25" dirty="0">
                <a:latin typeface="+mj-lt"/>
                <a:cs typeface="Trebuchet MS"/>
              </a:rPr>
              <a:t>the</a:t>
            </a:r>
            <a:r>
              <a:rPr sz="2000" b="1" spc="-15" dirty="0">
                <a:latin typeface="+mj-lt"/>
                <a:cs typeface="Trebuchet MS"/>
              </a:rPr>
              <a:t> </a:t>
            </a:r>
            <a:r>
              <a:rPr sz="2000" b="1" spc="-20" dirty="0">
                <a:latin typeface="+mj-lt"/>
                <a:cs typeface="Trebuchet MS"/>
              </a:rPr>
              <a:t>stages-</a:t>
            </a:r>
            <a:r>
              <a:rPr sz="2000" b="1" spc="-35" dirty="0">
                <a:latin typeface="+mj-lt"/>
                <a:cs typeface="Trebuchet MS"/>
              </a:rPr>
              <a:t> </a:t>
            </a:r>
            <a:r>
              <a:rPr sz="2000" b="1" spc="45" dirty="0">
                <a:latin typeface="+mj-lt"/>
                <a:cs typeface="Trebuchet MS"/>
              </a:rPr>
              <a:t>Complaint</a:t>
            </a:r>
            <a:r>
              <a:rPr sz="2000" b="1" spc="-15" dirty="0">
                <a:latin typeface="+mj-lt"/>
                <a:cs typeface="Trebuchet MS"/>
              </a:rPr>
              <a:t> </a:t>
            </a:r>
            <a:r>
              <a:rPr sz="2000" b="1" spc="-45" dirty="0">
                <a:latin typeface="+mj-lt"/>
                <a:cs typeface="Trebuchet MS"/>
              </a:rPr>
              <a:t>before</a:t>
            </a:r>
            <a:r>
              <a:rPr sz="2000" b="1" spc="35" dirty="0">
                <a:latin typeface="+mj-lt"/>
                <a:cs typeface="Trebuchet MS"/>
              </a:rPr>
              <a:t> </a:t>
            </a:r>
            <a:r>
              <a:rPr sz="2000" b="1" spc="-25" dirty="0">
                <a:latin typeface="+mj-lt"/>
                <a:cs typeface="Trebuchet MS"/>
              </a:rPr>
              <a:t>the</a:t>
            </a:r>
            <a:r>
              <a:rPr sz="2000" b="1" spc="-35" dirty="0">
                <a:latin typeface="+mj-lt"/>
                <a:cs typeface="Trebuchet MS"/>
              </a:rPr>
              <a:t> </a:t>
            </a:r>
            <a:r>
              <a:rPr sz="2000" b="1" spc="20" dirty="0">
                <a:latin typeface="+mj-lt"/>
                <a:cs typeface="Trebuchet MS"/>
              </a:rPr>
              <a:t>Magistrate</a:t>
            </a:r>
            <a:r>
              <a:rPr sz="2000" b="1" spc="-15" dirty="0">
                <a:latin typeface="+mj-lt"/>
                <a:cs typeface="Trebuchet MS"/>
              </a:rPr>
              <a:t> and</a:t>
            </a:r>
            <a:r>
              <a:rPr sz="2000" b="1" spc="-200" dirty="0">
                <a:latin typeface="+mj-lt"/>
                <a:cs typeface="Trebuchet MS"/>
              </a:rPr>
              <a:t> </a:t>
            </a:r>
            <a:r>
              <a:rPr sz="2000" b="1" spc="10" dirty="0">
                <a:latin typeface="+mj-lt"/>
                <a:cs typeface="Trebuchet MS"/>
              </a:rPr>
              <a:t>Application</a:t>
            </a:r>
            <a:r>
              <a:rPr sz="2000" b="1" spc="-30" dirty="0">
                <a:latin typeface="+mj-lt"/>
                <a:cs typeface="Trebuchet MS"/>
              </a:rPr>
              <a:t> </a:t>
            </a:r>
            <a:r>
              <a:rPr sz="2000" b="1" spc="30" dirty="0">
                <a:latin typeface="+mj-lt"/>
                <a:cs typeface="Trebuchet MS"/>
              </a:rPr>
              <a:t>made </a:t>
            </a:r>
            <a:r>
              <a:rPr sz="2000" b="1" spc="-590" dirty="0">
                <a:latin typeface="+mj-lt"/>
                <a:cs typeface="Trebuchet MS"/>
              </a:rPr>
              <a:t> </a:t>
            </a:r>
            <a:r>
              <a:rPr sz="2000" b="1" spc="-20" dirty="0">
                <a:latin typeface="+mj-lt"/>
                <a:cs typeface="Trebuchet MS"/>
              </a:rPr>
              <a:t>under</a:t>
            </a:r>
            <a:r>
              <a:rPr sz="2000" b="1" dirty="0">
                <a:latin typeface="+mj-lt"/>
                <a:cs typeface="Trebuchet MS"/>
              </a:rPr>
              <a:t> </a:t>
            </a:r>
            <a:r>
              <a:rPr sz="2000" b="1" spc="-15" dirty="0">
                <a:latin typeface="+mj-lt"/>
                <a:cs typeface="Trebuchet MS"/>
              </a:rPr>
              <a:t>section</a:t>
            </a:r>
            <a:r>
              <a:rPr sz="2000" b="1" spc="-35" dirty="0">
                <a:latin typeface="+mj-lt"/>
                <a:cs typeface="Trebuchet MS"/>
              </a:rPr>
              <a:t> </a:t>
            </a:r>
            <a:r>
              <a:rPr sz="2000" b="1" spc="-40" dirty="0">
                <a:latin typeface="+mj-lt"/>
                <a:cs typeface="Trebuchet MS"/>
              </a:rPr>
              <a:t>175(3)</a:t>
            </a:r>
            <a:r>
              <a:rPr sz="2000" b="1" spc="-25" dirty="0">
                <a:latin typeface="+mj-lt"/>
                <a:cs typeface="Trebuchet MS"/>
              </a:rPr>
              <a:t> </a:t>
            </a:r>
            <a:r>
              <a:rPr sz="2000" spc="-114" dirty="0">
                <a:latin typeface="+mj-lt"/>
                <a:cs typeface="Trebuchet MS"/>
              </a:rPr>
              <a:t>(Police</a:t>
            </a:r>
            <a:r>
              <a:rPr sz="2000" spc="5" dirty="0">
                <a:latin typeface="+mj-lt"/>
                <a:cs typeface="Trebuchet MS"/>
              </a:rPr>
              <a:t> </a:t>
            </a:r>
            <a:r>
              <a:rPr sz="2000" spc="-155" dirty="0">
                <a:latin typeface="+mj-lt"/>
                <a:cs typeface="Trebuchet MS"/>
              </a:rPr>
              <a:t>officer’s</a:t>
            </a:r>
            <a:r>
              <a:rPr sz="2000" spc="-20" dirty="0">
                <a:latin typeface="+mj-lt"/>
                <a:cs typeface="Trebuchet MS"/>
              </a:rPr>
              <a:t> </a:t>
            </a:r>
            <a:r>
              <a:rPr sz="2000" spc="-70" dirty="0">
                <a:latin typeface="+mj-lt"/>
                <a:cs typeface="Trebuchet MS"/>
              </a:rPr>
              <a:t>power</a:t>
            </a:r>
            <a:r>
              <a:rPr sz="2000" spc="-40" dirty="0">
                <a:latin typeface="+mj-lt"/>
                <a:cs typeface="Trebuchet MS"/>
              </a:rPr>
              <a:t> </a:t>
            </a:r>
            <a:r>
              <a:rPr sz="2000" spc="-55" dirty="0">
                <a:latin typeface="+mj-lt"/>
                <a:cs typeface="Trebuchet MS"/>
              </a:rPr>
              <a:t>to</a:t>
            </a:r>
            <a:r>
              <a:rPr sz="2000" spc="-45" dirty="0">
                <a:latin typeface="+mj-lt"/>
                <a:cs typeface="Trebuchet MS"/>
              </a:rPr>
              <a:t> </a:t>
            </a:r>
            <a:r>
              <a:rPr sz="2000" spc="-140" dirty="0">
                <a:latin typeface="+mj-lt"/>
                <a:cs typeface="Trebuchet MS"/>
              </a:rPr>
              <a:t>investigate</a:t>
            </a:r>
            <a:r>
              <a:rPr sz="2000" spc="-20" dirty="0">
                <a:latin typeface="+mj-lt"/>
                <a:cs typeface="Trebuchet MS"/>
              </a:rPr>
              <a:t> </a:t>
            </a:r>
            <a:r>
              <a:rPr sz="2000" spc="-125" dirty="0">
                <a:latin typeface="+mj-lt"/>
                <a:cs typeface="Trebuchet MS"/>
              </a:rPr>
              <a:t>cognizable </a:t>
            </a:r>
            <a:r>
              <a:rPr sz="2000" spc="-120" dirty="0">
                <a:latin typeface="+mj-lt"/>
                <a:cs typeface="Trebuchet MS"/>
              </a:rPr>
              <a:t> 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80" dirty="0">
                <a:latin typeface="+mj-lt"/>
                <a:cs typeface="Trebuchet MS"/>
              </a:rPr>
              <a:t>ses)</a:t>
            </a:r>
            <a:r>
              <a:rPr sz="2000" spc="-20" dirty="0">
                <a:latin typeface="+mj-lt"/>
                <a:cs typeface="Trebuchet MS"/>
              </a:rPr>
              <a:t> </a:t>
            </a:r>
            <a:r>
              <a:rPr sz="2000" spc="165" dirty="0">
                <a:latin typeface="+mj-lt"/>
                <a:cs typeface="Trebuchet MS"/>
              </a:rPr>
              <a:t>N</a:t>
            </a:r>
            <a:r>
              <a:rPr sz="2000" spc="120" dirty="0">
                <a:latin typeface="+mj-lt"/>
                <a:cs typeface="Trebuchet MS"/>
              </a:rPr>
              <a:t>o</a:t>
            </a:r>
            <a:r>
              <a:rPr sz="2000" spc="-55" dirty="0">
                <a:latin typeface="+mj-lt"/>
                <a:cs typeface="Trebuchet MS"/>
              </a:rPr>
              <a:t>w</a:t>
            </a:r>
            <a:r>
              <a:rPr sz="2000" spc="-25" dirty="0">
                <a:latin typeface="+mj-lt"/>
                <a:cs typeface="Trebuchet MS"/>
              </a:rPr>
              <a:t> 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35" dirty="0">
                <a:latin typeface="+mj-lt"/>
                <a:cs typeface="Trebuchet MS"/>
              </a:rPr>
              <a:t>o</a:t>
            </a:r>
            <a:r>
              <a:rPr sz="2000" spc="-25" dirty="0">
                <a:latin typeface="+mj-lt"/>
                <a:cs typeface="Trebuchet MS"/>
              </a:rPr>
              <a:t>n</a:t>
            </a:r>
            <a:r>
              <a:rPr sz="2000" spc="-80" dirty="0">
                <a:latin typeface="+mj-lt"/>
                <a:cs typeface="Trebuchet MS"/>
              </a:rPr>
              <a:t>si</a:t>
            </a:r>
            <a:r>
              <a:rPr sz="2000" spc="-140" dirty="0">
                <a:latin typeface="+mj-lt"/>
                <a:cs typeface="Trebuchet MS"/>
              </a:rPr>
              <a:t>d</a:t>
            </a:r>
            <a:r>
              <a:rPr sz="2000" spc="-65" dirty="0">
                <a:latin typeface="+mj-lt"/>
                <a:cs typeface="Trebuchet MS"/>
              </a:rPr>
              <a:t>er</a:t>
            </a:r>
            <a:r>
              <a:rPr sz="2000" spc="-85" dirty="0">
                <a:latin typeface="+mj-lt"/>
                <a:cs typeface="Trebuchet MS"/>
              </a:rPr>
              <a:t>i</a:t>
            </a:r>
            <a:r>
              <a:rPr sz="2000" spc="-155" dirty="0">
                <a:latin typeface="+mj-lt"/>
                <a:cs typeface="Trebuchet MS"/>
              </a:rPr>
              <a:t>ng</a:t>
            </a:r>
            <a:r>
              <a:rPr sz="2000" spc="-40" dirty="0">
                <a:latin typeface="+mj-lt"/>
                <a:cs typeface="Trebuchet MS"/>
              </a:rPr>
              <a:t> </a:t>
            </a:r>
            <a:r>
              <a:rPr sz="2000" spc="-125" dirty="0">
                <a:latin typeface="+mj-lt"/>
                <a:cs typeface="Trebuchet MS"/>
              </a:rPr>
              <a:t>t</a:t>
            </a:r>
            <a:r>
              <a:rPr sz="2000" spc="-95" dirty="0">
                <a:latin typeface="+mj-lt"/>
                <a:cs typeface="Trebuchet MS"/>
              </a:rPr>
              <a:t>h</a:t>
            </a:r>
            <a:r>
              <a:rPr sz="2000" spc="-140" dirty="0">
                <a:latin typeface="+mj-lt"/>
                <a:cs typeface="Trebuchet MS"/>
              </a:rPr>
              <a:t>e</a:t>
            </a:r>
            <a:r>
              <a:rPr sz="2000" spc="-50" dirty="0">
                <a:latin typeface="+mj-lt"/>
                <a:cs typeface="Trebuchet MS"/>
              </a:rPr>
              <a:t> </a:t>
            </a:r>
            <a:r>
              <a:rPr sz="2000" spc="-210" dirty="0">
                <a:latin typeface="+mj-lt"/>
                <a:cs typeface="Trebuchet MS"/>
              </a:rPr>
              <a:t>a</a:t>
            </a:r>
            <a:r>
              <a:rPr sz="2000" spc="-55" dirty="0">
                <a:latin typeface="+mj-lt"/>
                <a:cs typeface="Trebuchet MS"/>
              </a:rPr>
              <a:t>sse</a:t>
            </a:r>
            <a:r>
              <a:rPr sz="2000" dirty="0">
                <a:latin typeface="+mj-lt"/>
                <a:cs typeface="Trebuchet MS"/>
              </a:rPr>
              <a:t>r</a:t>
            </a:r>
            <a:r>
              <a:rPr sz="2000" spc="-125" dirty="0">
                <a:latin typeface="+mj-lt"/>
                <a:cs typeface="Trebuchet MS"/>
              </a:rPr>
              <a:t>t</a:t>
            </a:r>
            <a:r>
              <a:rPr sz="2000" spc="-70" dirty="0">
                <a:latin typeface="+mj-lt"/>
                <a:cs typeface="Trebuchet MS"/>
              </a:rPr>
              <a:t>io</a:t>
            </a:r>
            <a:r>
              <a:rPr sz="2000" spc="-80" dirty="0">
                <a:latin typeface="+mj-lt"/>
                <a:cs typeface="Trebuchet MS"/>
              </a:rPr>
              <a:t>n</a:t>
            </a:r>
            <a:r>
              <a:rPr sz="2000" spc="-45" dirty="0">
                <a:latin typeface="+mj-lt"/>
                <a:cs typeface="Trebuchet MS"/>
              </a:rPr>
              <a:t>s</a:t>
            </a:r>
            <a:r>
              <a:rPr sz="2000" spc="-50" dirty="0">
                <a:latin typeface="+mj-lt"/>
                <a:cs typeface="Trebuchet MS"/>
              </a:rPr>
              <a:t> </a:t>
            </a:r>
            <a:r>
              <a:rPr sz="2000" spc="-200" dirty="0">
                <a:latin typeface="+mj-lt"/>
                <a:cs typeface="Trebuchet MS"/>
              </a:rPr>
              <a:t>m</a:t>
            </a:r>
            <a:r>
              <a:rPr sz="2000" spc="-140" dirty="0">
                <a:latin typeface="+mj-lt"/>
                <a:cs typeface="Trebuchet MS"/>
              </a:rPr>
              <a:t>a</a:t>
            </a:r>
            <a:r>
              <a:rPr sz="2000" spc="-110" dirty="0">
                <a:latin typeface="+mj-lt"/>
                <a:cs typeface="Trebuchet MS"/>
              </a:rPr>
              <a:t>d</a:t>
            </a:r>
            <a:r>
              <a:rPr sz="2000" spc="-140" dirty="0">
                <a:latin typeface="+mj-lt"/>
                <a:cs typeface="Trebuchet MS"/>
              </a:rPr>
              <a:t>e</a:t>
            </a:r>
            <a:r>
              <a:rPr sz="2000" spc="-25" dirty="0">
                <a:latin typeface="+mj-lt"/>
                <a:cs typeface="Trebuchet MS"/>
              </a:rPr>
              <a:t> </a:t>
            </a:r>
            <a:r>
              <a:rPr sz="2000" spc="-135" dirty="0">
                <a:latin typeface="+mj-lt"/>
                <a:cs typeface="Trebuchet MS"/>
              </a:rPr>
              <a:t>b</a:t>
            </a:r>
            <a:r>
              <a:rPr sz="2000" spc="-114" dirty="0">
                <a:latin typeface="+mj-lt"/>
                <a:cs typeface="Trebuchet MS"/>
              </a:rPr>
              <a:t>y</a:t>
            </a:r>
            <a:r>
              <a:rPr sz="2000" spc="-40" dirty="0">
                <a:latin typeface="+mj-lt"/>
                <a:cs typeface="Trebuchet MS"/>
              </a:rPr>
              <a:t> </a:t>
            </a:r>
            <a:r>
              <a:rPr sz="2000" spc="-125" dirty="0">
                <a:latin typeface="+mj-lt"/>
                <a:cs typeface="Trebuchet MS"/>
              </a:rPr>
              <a:t>t</a:t>
            </a:r>
            <a:r>
              <a:rPr sz="2000" spc="-95" dirty="0">
                <a:latin typeface="+mj-lt"/>
                <a:cs typeface="Trebuchet MS"/>
              </a:rPr>
              <a:t>h</a:t>
            </a:r>
            <a:r>
              <a:rPr sz="2000" spc="-140" dirty="0">
                <a:latin typeface="+mj-lt"/>
                <a:cs typeface="Trebuchet MS"/>
              </a:rPr>
              <a:t>e</a:t>
            </a:r>
            <a:r>
              <a:rPr sz="2000" spc="-70" dirty="0">
                <a:latin typeface="+mj-lt"/>
                <a:cs typeface="Trebuchet MS"/>
              </a:rPr>
              <a:t> </a:t>
            </a:r>
            <a:r>
              <a:rPr sz="2000" spc="-114" dirty="0">
                <a:latin typeface="+mj-lt"/>
                <a:cs typeface="Trebuchet MS"/>
              </a:rPr>
              <a:t>p</a:t>
            </a:r>
            <a:r>
              <a:rPr sz="2000" spc="-95" dirty="0">
                <a:latin typeface="+mj-lt"/>
                <a:cs typeface="Trebuchet MS"/>
              </a:rPr>
              <a:t>u</a:t>
            </a:r>
            <a:r>
              <a:rPr sz="2000" spc="-114" dirty="0">
                <a:latin typeface="+mj-lt"/>
                <a:cs typeface="Trebuchet MS"/>
              </a:rPr>
              <a:t>b</a:t>
            </a:r>
            <a:r>
              <a:rPr sz="2000" spc="-155" dirty="0">
                <a:latin typeface="+mj-lt"/>
                <a:cs typeface="Trebuchet MS"/>
              </a:rPr>
              <a:t>l</a:t>
            </a:r>
            <a:r>
              <a:rPr sz="2000" spc="-160" dirty="0">
                <a:latin typeface="+mj-lt"/>
                <a:cs typeface="Trebuchet MS"/>
              </a:rPr>
              <a:t>i</a:t>
            </a:r>
            <a:r>
              <a:rPr sz="2000" spc="-120" dirty="0">
                <a:latin typeface="+mj-lt"/>
                <a:cs typeface="Trebuchet MS"/>
              </a:rPr>
              <a:t>c</a:t>
            </a:r>
            <a:r>
              <a:rPr sz="2000" spc="-60" dirty="0">
                <a:latin typeface="+mj-lt"/>
                <a:cs typeface="Trebuchet MS"/>
              </a:rPr>
              <a:t> se</a:t>
            </a:r>
            <a:r>
              <a:rPr sz="2000" dirty="0">
                <a:latin typeface="+mj-lt"/>
                <a:cs typeface="Trebuchet MS"/>
              </a:rPr>
              <a:t>r</a:t>
            </a:r>
            <a:r>
              <a:rPr sz="2000" spc="-120" dirty="0">
                <a:latin typeface="+mj-lt"/>
                <a:cs typeface="Trebuchet MS"/>
              </a:rPr>
              <a:t>v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95" dirty="0">
                <a:latin typeface="+mj-lt"/>
                <a:cs typeface="Trebuchet MS"/>
              </a:rPr>
              <a:t>n</a:t>
            </a:r>
            <a:r>
              <a:rPr sz="2000" spc="-130" dirty="0">
                <a:latin typeface="+mj-lt"/>
                <a:cs typeface="Trebuchet MS"/>
              </a:rPr>
              <a:t>t</a:t>
            </a:r>
            <a:r>
              <a:rPr sz="2000" spc="-25" dirty="0">
                <a:latin typeface="+mj-lt"/>
                <a:cs typeface="Trebuchet MS"/>
              </a:rPr>
              <a:t> 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95" dirty="0">
                <a:latin typeface="+mj-lt"/>
                <a:cs typeface="Trebuchet MS"/>
              </a:rPr>
              <a:t>n</a:t>
            </a:r>
            <a:r>
              <a:rPr sz="2000" spc="-70" dirty="0">
                <a:latin typeface="+mj-lt"/>
                <a:cs typeface="Trebuchet MS"/>
              </a:rPr>
              <a:t>d  </a:t>
            </a:r>
            <a:r>
              <a:rPr sz="2000" spc="-40" dirty="0">
                <a:latin typeface="+mj-lt"/>
                <a:cs typeface="Trebuchet MS"/>
              </a:rPr>
              <a:t>r</a:t>
            </a:r>
            <a:r>
              <a:rPr sz="2000" spc="-130" dirty="0">
                <a:latin typeface="+mj-lt"/>
                <a:cs typeface="Trebuchet MS"/>
              </a:rPr>
              <a:t>ecei</a:t>
            </a:r>
            <a:r>
              <a:rPr sz="2000" spc="-145" dirty="0">
                <a:latin typeface="+mj-lt"/>
                <a:cs typeface="Trebuchet MS"/>
              </a:rPr>
              <a:t>v</a:t>
            </a:r>
            <a:r>
              <a:rPr sz="2000" spc="-85" dirty="0">
                <a:latin typeface="+mj-lt"/>
                <a:cs typeface="Trebuchet MS"/>
              </a:rPr>
              <a:t>i</a:t>
            </a:r>
            <a:r>
              <a:rPr sz="2000" spc="-150" dirty="0">
                <a:latin typeface="+mj-lt"/>
                <a:cs typeface="Trebuchet MS"/>
              </a:rPr>
              <a:t>n</a:t>
            </a:r>
            <a:r>
              <a:rPr sz="2000" spc="-155" dirty="0">
                <a:latin typeface="+mj-lt"/>
                <a:cs typeface="Trebuchet MS"/>
              </a:rPr>
              <a:t>g</a:t>
            </a:r>
            <a:r>
              <a:rPr sz="2000" spc="-15" dirty="0">
                <a:latin typeface="+mj-lt"/>
                <a:cs typeface="Trebuchet MS"/>
              </a:rPr>
              <a:t> </a:t>
            </a:r>
            <a:r>
              <a:rPr sz="2000" spc="-204" dirty="0">
                <a:latin typeface="+mj-lt"/>
                <a:cs typeface="Trebuchet MS"/>
              </a:rPr>
              <a:t>a</a:t>
            </a:r>
            <a:r>
              <a:rPr sz="2000" spc="-40" dirty="0">
                <a:latin typeface="+mj-lt"/>
                <a:cs typeface="Trebuchet MS"/>
              </a:rPr>
              <a:t> r</a:t>
            </a:r>
            <a:r>
              <a:rPr sz="2000" spc="-130" dirty="0">
                <a:latin typeface="+mj-lt"/>
                <a:cs typeface="Trebuchet MS"/>
              </a:rPr>
              <a:t>e</a:t>
            </a:r>
            <a:r>
              <a:rPr sz="2000" spc="-114" dirty="0">
                <a:latin typeface="+mj-lt"/>
                <a:cs typeface="Trebuchet MS"/>
              </a:rPr>
              <a:t>p</a:t>
            </a:r>
            <a:r>
              <a:rPr sz="2000" spc="20" dirty="0">
                <a:latin typeface="+mj-lt"/>
                <a:cs typeface="Trebuchet MS"/>
              </a:rPr>
              <a:t>o</a:t>
            </a:r>
            <a:r>
              <a:rPr sz="2000" spc="65" dirty="0">
                <a:latin typeface="+mj-lt"/>
                <a:cs typeface="Trebuchet MS"/>
              </a:rPr>
              <a:t>r</a:t>
            </a:r>
            <a:r>
              <a:rPr sz="2000" spc="-130" dirty="0">
                <a:latin typeface="+mj-lt"/>
                <a:cs typeface="Trebuchet MS"/>
              </a:rPr>
              <a:t>t</a:t>
            </a:r>
            <a:r>
              <a:rPr sz="2000" spc="-70" dirty="0">
                <a:latin typeface="+mj-lt"/>
                <a:cs typeface="Trebuchet MS"/>
              </a:rPr>
              <a:t> 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40" dirty="0">
                <a:latin typeface="+mj-lt"/>
                <a:cs typeface="Trebuchet MS"/>
              </a:rPr>
              <a:t>o</a:t>
            </a:r>
            <a:r>
              <a:rPr sz="2000" spc="-30" dirty="0">
                <a:latin typeface="+mj-lt"/>
                <a:cs typeface="Trebuchet MS"/>
              </a:rPr>
              <a:t>n</a:t>
            </a:r>
            <a:r>
              <a:rPr sz="2000" spc="-125" dirty="0">
                <a:latin typeface="+mj-lt"/>
                <a:cs typeface="Trebuchet MS"/>
              </a:rPr>
              <a:t>t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85" dirty="0">
                <a:latin typeface="+mj-lt"/>
                <a:cs typeface="Trebuchet MS"/>
              </a:rPr>
              <a:t>i</a:t>
            </a:r>
            <a:r>
              <a:rPr sz="2000" spc="-150" dirty="0">
                <a:latin typeface="+mj-lt"/>
                <a:cs typeface="Trebuchet MS"/>
              </a:rPr>
              <a:t>n</a:t>
            </a:r>
            <a:r>
              <a:rPr sz="2000" spc="-85" dirty="0">
                <a:latin typeface="+mj-lt"/>
                <a:cs typeface="Trebuchet MS"/>
              </a:rPr>
              <a:t>i</a:t>
            </a:r>
            <a:r>
              <a:rPr sz="2000" spc="-150" dirty="0">
                <a:latin typeface="+mj-lt"/>
                <a:cs typeface="Trebuchet MS"/>
              </a:rPr>
              <a:t>n</a:t>
            </a:r>
            <a:r>
              <a:rPr sz="2000" spc="-155" dirty="0">
                <a:latin typeface="+mj-lt"/>
                <a:cs typeface="Trebuchet MS"/>
              </a:rPr>
              <a:t>g</a:t>
            </a:r>
            <a:r>
              <a:rPr sz="2000" spc="-40" dirty="0">
                <a:latin typeface="+mj-lt"/>
                <a:cs typeface="Trebuchet MS"/>
              </a:rPr>
              <a:t> </a:t>
            </a:r>
            <a:r>
              <a:rPr sz="2000" spc="-245" dirty="0">
                <a:latin typeface="+mj-lt"/>
                <a:cs typeface="Trebuchet MS"/>
              </a:rPr>
              <a:t>f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125" dirty="0">
                <a:latin typeface="+mj-lt"/>
                <a:cs typeface="Trebuchet MS"/>
              </a:rPr>
              <a:t>t</a:t>
            </a:r>
            <a:r>
              <a:rPr sz="2000" spc="-45" dirty="0">
                <a:latin typeface="+mj-lt"/>
                <a:cs typeface="Trebuchet MS"/>
              </a:rPr>
              <a:t>s</a:t>
            </a:r>
            <a:r>
              <a:rPr sz="2000" spc="-30" dirty="0">
                <a:latin typeface="+mj-lt"/>
                <a:cs typeface="Trebuchet MS"/>
              </a:rPr>
              <a:t> 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90" dirty="0">
                <a:latin typeface="+mj-lt"/>
                <a:cs typeface="Trebuchet MS"/>
              </a:rPr>
              <a:t>n</a:t>
            </a:r>
            <a:r>
              <a:rPr sz="2000" spc="-100" dirty="0">
                <a:latin typeface="+mj-lt"/>
                <a:cs typeface="Trebuchet MS"/>
              </a:rPr>
              <a:t>d</a:t>
            </a:r>
            <a:r>
              <a:rPr sz="2000" spc="-40" dirty="0">
                <a:latin typeface="+mj-lt"/>
                <a:cs typeface="Trebuchet MS"/>
              </a:rPr>
              <a:t> 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60" dirty="0">
                <a:latin typeface="+mj-lt"/>
                <a:cs typeface="Trebuchet MS"/>
              </a:rPr>
              <a:t>i</a:t>
            </a:r>
            <a:r>
              <a:rPr sz="2000" spc="-130" dirty="0">
                <a:latin typeface="+mj-lt"/>
                <a:cs typeface="Trebuchet MS"/>
              </a:rPr>
              <a:t>rc</a:t>
            </a:r>
            <a:r>
              <a:rPr sz="2000" spc="-90" dirty="0">
                <a:latin typeface="+mj-lt"/>
                <a:cs typeface="Trebuchet MS"/>
              </a:rPr>
              <a:t>u</a:t>
            </a:r>
            <a:r>
              <a:rPr sz="2000" spc="-114" dirty="0">
                <a:latin typeface="+mj-lt"/>
                <a:cs typeface="Trebuchet MS"/>
              </a:rPr>
              <a:t>ms</a:t>
            </a:r>
            <a:r>
              <a:rPr sz="2000" spc="-65" dirty="0">
                <a:latin typeface="+mj-lt"/>
                <a:cs typeface="Trebuchet MS"/>
              </a:rPr>
              <a:t>t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90" dirty="0">
                <a:latin typeface="+mj-lt"/>
                <a:cs typeface="Trebuchet MS"/>
              </a:rPr>
              <a:t>n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90" dirty="0">
                <a:latin typeface="+mj-lt"/>
                <a:cs typeface="Trebuchet MS"/>
              </a:rPr>
              <a:t>es</a:t>
            </a:r>
            <a:r>
              <a:rPr sz="2000" spc="-5" dirty="0">
                <a:latin typeface="+mj-lt"/>
                <a:cs typeface="Trebuchet MS"/>
              </a:rPr>
              <a:t> </a:t>
            </a:r>
            <a:r>
              <a:rPr sz="2000" spc="-110" dirty="0">
                <a:latin typeface="+mj-lt"/>
                <a:cs typeface="Trebuchet MS"/>
              </a:rPr>
              <a:t>of</a:t>
            </a:r>
            <a:r>
              <a:rPr sz="2000" spc="-45" dirty="0">
                <a:latin typeface="+mj-lt"/>
                <a:cs typeface="Trebuchet MS"/>
              </a:rPr>
              <a:t> </a:t>
            </a:r>
            <a:r>
              <a:rPr sz="2000" spc="-130" dirty="0">
                <a:latin typeface="+mj-lt"/>
                <a:cs typeface="Trebuchet MS"/>
              </a:rPr>
              <a:t>t</a:t>
            </a:r>
            <a:r>
              <a:rPr sz="2000" spc="-90" dirty="0">
                <a:latin typeface="+mj-lt"/>
                <a:cs typeface="Trebuchet MS"/>
              </a:rPr>
              <a:t>h</a:t>
            </a:r>
            <a:r>
              <a:rPr sz="2000" spc="-140" dirty="0">
                <a:latin typeface="+mj-lt"/>
                <a:cs typeface="Trebuchet MS"/>
              </a:rPr>
              <a:t>e</a:t>
            </a:r>
            <a:r>
              <a:rPr sz="2000" spc="-70" dirty="0">
                <a:latin typeface="+mj-lt"/>
                <a:cs typeface="Trebuchet MS"/>
              </a:rPr>
              <a:t> </a:t>
            </a:r>
            <a:r>
              <a:rPr sz="2000" spc="-85" dirty="0">
                <a:latin typeface="+mj-lt"/>
                <a:cs typeface="Trebuchet MS"/>
              </a:rPr>
              <a:t>i</a:t>
            </a:r>
            <a:r>
              <a:rPr sz="2000" spc="-150" dirty="0">
                <a:latin typeface="+mj-lt"/>
                <a:cs typeface="Trebuchet MS"/>
              </a:rPr>
              <a:t>n</a:t>
            </a:r>
            <a:r>
              <a:rPr sz="2000" spc="-130" dirty="0">
                <a:latin typeface="+mj-lt"/>
                <a:cs typeface="Trebuchet MS"/>
              </a:rPr>
              <a:t>c</a:t>
            </a:r>
            <a:r>
              <a:rPr sz="2000" spc="-85" dirty="0">
                <a:latin typeface="+mj-lt"/>
                <a:cs typeface="Trebuchet MS"/>
              </a:rPr>
              <a:t>i</a:t>
            </a:r>
            <a:r>
              <a:rPr sz="2000" spc="-170" dirty="0">
                <a:latin typeface="+mj-lt"/>
                <a:cs typeface="Trebuchet MS"/>
              </a:rPr>
              <a:t>d</a:t>
            </a:r>
            <a:r>
              <a:rPr sz="2000" spc="-120" dirty="0">
                <a:latin typeface="+mj-lt"/>
                <a:cs typeface="Trebuchet MS"/>
              </a:rPr>
              <a:t>e</a:t>
            </a:r>
            <a:r>
              <a:rPr sz="2000" spc="-105" dirty="0">
                <a:latin typeface="+mj-lt"/>
                <a:cs typeface="Trebuchet MS"/>
              </a:rPr>
              <a:t>n</a:t>
            </a:r>
            <a:r>
              <a:rPr sz="2000" spc="-130" dirty="0">
                <a:latin typeface="+mj-lt"/>
                <a:cs typeface="Trebuchet MS"/>
              </a:rPr>
              <a:t>t</a:t>
            </a:r>
            <a:r>
              <a:rPr sz="2000" spc="-25" dirty="0">
                <a:latin typeface="+mj-lt"/>
                <a:cs typeface="Trebuchet MS"/>
              </a:rPr>
              <a:t> </a:t>
            </a:r>
            <a:r>
              <a:rPr sz="2000" spc="-245" dirty="0">
                <a:latin typeface="+mj-lt"/>
                <a:cs typeface="Trebuchet MS"/>
              </a:rPr>
              <a:t>f</a:t>
            </a:r>
            <a:r>
              <a:rPr sz="2000" spc="-40" dirty="0">
                <a:latin typeface="+mj-lt"/>
                <a:cs typeface="Trebuchet MS"/>
              </a:rPr>
              <a:t>rom  </a:t>
            </a:r>
            <a:r>
              <a:rPr sz="2000" spc="-95" dirty="0">
                <a:latin typeface="+mj-lt"/>
                <a:cs typeface="Trebuchet MS"/>
              </a:rPr>
              <a:t>h</a:t>
            </a:r>
            <a:r>
              <a:rPr sz="2000" spc="-80" dirty="0">
                <a:latin typeface="+mj-lt"/>
                <a:cs typeface="Trebuchet MS"/>
              </a:rPr>
              <a:t>i</a:t>
            </a:r>
            <a:r>
              <a:rPr sz="2000" spc="-105" dirty="0">
                <a:latin typeface="+mj-lt"/>
                <a:cs typeface="Trebuchet MS"/>
              </a:rPr>
              <a:t>s</a:t>
            </a:r>
            <a:r>
              <a:rPr sz="2000" spc="-60" dirty="0">
                <a:latin typeface="+mj-lt"/>
                <a:cs typeface="Trebuchet MS"/>
              </a:rPr>
              <a:t> s</a:t>
            </a:r>
            <a:r>
              <a:rPr sz="2000" spc="-75" dirty="0">
                <a:latin typeface="+mj-lt"/>
                <a:cs typeface="Trebuchet MS"/>
              </a:rPr>
              <a:t>u</a:t>
            </a:r>
            <a:r>
              <a:rPr sz="2000" spc="-114" dirty="0">
                <a:latin typeface="+mj-lt"/>
                <a:cs typeface="Trebuchet MS"/>
              </a:rPr>
              <a:t>p</a:t>
            </a:r>
            <a:r>
              <a:rPr sz="2000" spc="-65" dirty="0">
                <a:latin typeface="+mj-lt"/>
                <a:cs typeface="Trebuchet MS"/>
              </a:rPr>
              <a:t>er</a:t>
            </a:r>
            <a:r>
              <a:rPr sz="2000" spc="-40" dirty="0">
                <a:latin typeface="+mj-lt"/>
                <a:cs typeface="Trebuchet MS"/>
              </a:rPr>
              <a:t>io</a:t>
            </a:r>
            <a:r>
              <a:rPr sz="2000" spc="-30" dirty="0">
                <a:latin typeface="+mj-lt"/>
                <a:cs typeface="Trebuchet MS"/>
              </a:rPr>
              <a:t>r</a:t>
            </a:r>
            <a:r>
              <a:rPr sz="2000" spc="-50" dirty="0">
                <a:latin typeface="+mj-lt"/>
                <a:cs typeface="Trebuchet MS"/>
              </a:rPr>
              <a:t> </a:t>
            </a:r>
            <a:r>
              <a:rPr sz="2000" spc="-110" dirty="0">
                <a:latin typeface="+mj-lt"/>
                <a:cs typeface="Trebuchet MS"/>
              </a:rPr>
              <a:t>of</a:t>
            </a:r>
            <a:r>
              <a:rPr sz="2000" spc="-140" dirty="0">
                <a:latin typeface="+mj-lt"/>
                <a:cs typeface="Trebuchet MS"/>
              </a:rPr>
              <a:t>fi</a:t>
            </a:r>
            <a:r>
              <a:rPr sz="2000" spc="-225" dirty="0">
                <a:latin typeface="+mj-lt"/>
                <a:cs typeface="Trebuchet MS"/>
              </a:rPr>
              <a:t>c</a:t>
            </a:r>
            <a:r>
              <a:rPr sz="2000" spc="-65" dirty="0">
                <a:latin typeface="+mj-lt"/>
                <a:cs typeface="Trebuchet MS"/>
              </a:rPr>
              <a:t>er</a:t>
            </a:r>
            <a:r>
              <a:rPr sz="2000" spc="-45" dirty="0">
                <a:latin typeface="+mj-lt"/>
                <a:cs typeface="Trebuchet MS"/>
              </a:rPr>
              <a:t> </a:t>
            </a:r>
            <a:r>
              <a:rPr sz="2000" spc="-145" dirty="0">
                <a:latin typeface="+mj-lt"/>
                <a:cs typeface="Trebuchet MS"/>
              </a:rPr>
              <a:t>i</a:t>
            </a:r>
            <a:r>
              <a:rPr sz="2000" spc="-45" dirty="0">
                <a:latin typeface="+mj-lt"/>
                <a:cs typeface="Trebuchet MS"/>
              </a:rPr>
              <a:t>s</a:t>
            </a:r>
            <a:r>
              <a:rPr sz="2000" spc="-30" dirty="0">
                <a:latin typeface="+mj-lt"/>
                <a:cs typeface="Trebuchet MS"/>
              </a:rPr>
              <a:t> </a:t>
            </a:r>
            <a:r>
              <a:rPr sz="2000" spc="-200" dirty="0">
                <a:latin typeface="+mj-lt"/>
                <a:cs typeface="Trebuchet MS"/>
              </a:rPr>
              <a:t>m</a:t>
            </a:r>
            <a:r>
              <a:rPr sz="2000" spc="-135" dirty="0">
                <a:latin typeface="+mj-lt"/>
                <a:cs typeface="Trebuchet MS"/>
              </a:rPr>
              <a:t>a</a:t>
            </a:r>
            <a:r>
              <a:rPr sz="2000" spc="-95" dirty="0">
                <a:latin typeface="+mj-lt"/>
                <a:cs typeface="Trebuchet MS"/>
              </a:rPr>
              <a:t>n</a:t>
            </a:r>
            <a:r>
              <a:rPr sz="2000" spc="-110" dirty="0">
                <a:latin typeface="+mj-lt"/>
                <a:cs typeface="Trebuchet MS"/>
              </a:rPr>
              <a:t>d</a:t>
            </a:r>
            <a:r>
              <a:rPr sz="2000" spc="-215" dirty="0">
                <a:latin typeface="+mj-lt"/>
                <a:cs typeface="Trebuchet MS"/>
              </a:rPr>
              <a:t>a</a:t>
            </a:r>
            <a:r>
              <a:rPr sz="2000" spc="-125" dirty="0">
                <a:latin typeface="+mj-lt"/>
                <a:cs typeface="Trebuchet MS"/>
              </a:rPr>
              <a:t>t</a:t>
            </a:r>
            <a:r>
              <a:rPr sz="2000" spc="20" dirty="0">
                <a:latin typeface="+mj-lt"/>
                <a:cs typeface="Trebuchet MS"/>
              </a:rPr>
              <a:t>o</a:t>
            </a:r>
            <a:r>
              <a:rPr sz="2000" spc="65" dirty="0">
                <a:latin typeface="+mj-lt"/>
                <a:cs typeface="Trebuchet MS"/>
              </a:rPr>
              <a:t>r</a:t>
            </a:r>
            <a:r>
              <a:rPr sz="2000" spc="-295" dirty="0">
                <a:latin typeface="+mj-lt"/>
                <a:cs typeface="Trebuchet MS"/>
              </a:rPr>
              <a:t>y</a:t>
            </a:r>
            <a:r>
              <a:rPr sz="2000" spc="-300" dirty="0">
                <a:latin typeface="+mj-lt"/>
                <a:cs typeface="Trebuchet MS"/>
              </a:rPr>
              <a:t>.</a:t>
            </a:r>
            <a:endParaRPr sz="2000" dirty="0">
              <a:latin typeface="+mj-lt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4215" y="3422903"/>
            <a:ext cx="2649220" cy="1191895"/>
            <a:chOff x="204215" y="3422903"/>
            <a:chExt cx="2649220" cy="1191895"/>
          </a:xfrm>
        </p:grpSpPr>
        <p:sp>
          <p:nvSpPr>
            <p:cNvPr id="7" name="object 7"/>
            <p:cNvSpPr/>
            <p:nvPr/>
          </p:nvSpPr>
          <p:spPr>
            <a:xfrm>
              <a:off x="210311" y="3428999"/>
              <a:ext cx="2636520" cy="1179830"/>
            </a:xfrm>
            <a:custGeom>
              <a:avLst/>
              <a:gdLst/>
              <a:ahLst/>
              <a:cxnLst/>
              <a:rect l="l" t="t" r="r" b="b"/>
              <a:pathLst>
                <a:path w="2636520" h="1179829">
                  <a:moveTo>
                    <a:pt x="2439924" y="0"/>
                  </a:moveTo>
                  <a:lnTo>
                    <a:pt x="196596" y="0"/>
                  </a:lnTo>
                  <a:lnTo>
                    <a:pt x="151519" y="5191"/>
                  </a:lnTo>
                  <a:lnTo>
                    <a:pt x="110140" y="19980"/>
                  </a:lnTo>
                  <a:lnTo>
                    <a:pt x="73637" y="43187"/>
                  </a:lnTo>
                  <a:lnTo>
                    <a:pt x="43191" y="73631"/>
                  </a:lnTo>
                  <a:lnTo>
                    <a:pt x="19983" y="110134"/>
                  </a:lnTo>
                  <a:lnTo>
                    <a:pt x="5192" y="151515"/>
                  </a:lnTo>
                  <a:lnTo>
                    <a:pt x="0" y="196595"/>
                  </a:lnTo>
                  <a:lnTo>
                    <a:pt x="0" y="982980"/>
                  </a:lnTo>
                  <a:lnTo>
                    <a:pt x="5192" y="1028060"/>
                  </a:lnTo>
                  <a:lnTo>
                    <a:pt x="19983" y="1069441"/>
                  </a:lnTo>
                  <a:lnTo>
                    <a:pt x="43191" y="1105944"/>
                  </a:lnTo>
                  <a:lnTo>
                    <a:pt x="73637" y="1136388"/>
                  </a:lnTo>
                  <a:lnTo>
                    <a:pt x="110140" y="1159595"/>
                  </a:lnTo>
                  <a:lnTo>
                    <a:pt x="151519" y="1174384"/>
                  </a:lnTo>
                  <a:lnTo>
                    <a:pt x="196596" y="1179576"/>
                  </a:lnTo>
                  <a:lnTo>
                    <a:pt x="2439924" y="1179576"/>
                  </a:lnTo>
                  <a:lnTo>
                    <a:pt x="2485004" y="1174384"/>
                  </a:lnTo>
                  <a:lnTo>
                    <a:pt x="2526385" y="1159595"/>
                  </a:lnTo>
                  <a:lnTo>
                    <a:pt x="2562888" y="1136388"/>
                  </a:lnTo>
                  <a:lnTo>
                    <a:pt x="2593332" y="1105944"/>
                  </a:lnTo>
                  <a:lnTo>
                    <a:pt x="2616539" y="1069441"/>
                  </a:lnTo>
                  <a:lnTo>
                    <a:pt x="2631328" y="1028060"/>
                  </a:lnTo>
                  <a:lnTo>
                    <a:pt x="2636520" y="982980"/>
                  </a:lnTo>
                  <a:lnTo>
                    <a:pt x="2636520" y="196595"/>
                  </a:lnTo>
                  <a:lnTo>
                    <a:pt x="2631328" y="151515"/>
                  </a:lnTo>
                  <a:lnTo>
                    <a:pt x="2616539" y="110134"/>
                  </a:lnTo>
                  <a:lnTo>
                    <a:pt x="2593332" y="73631"/>
                  </a:lnTo>
                  <a:lnTo>
                    <a:pt x="2562888" y="43187"/>
                  </a:lnTo>
                  <a:lnTo>
                    <a:pt x="2526385" y="19980"/>
                  </a:lnTo>
                  <a:lnTo>
                    <a:pt x="2485004" y="5191"/>
                  </a:lnTo>
                  <a:lnTo>
                    <a:pt x="243992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0311" y="3428999"/>
              <a:ext cx="2636520" cy="1179830"/>
            </a:xfrm>
            <a:custGeom>
              <a:avLst/>
              <a:gdLst/>
              <a:ahLst/>
              <a:cxnLst/>
              <a:rect l="l" t="t" r="r" b="b"/>
              <a:pathLst>
                <a:path w="2636520" h="1179829">
                  <a:moveTo>
                    <a:pt x="0" y="196595"/>
                  </a:moveTo>
                  <a:lnTo>
                    <a:pt x="5192" y="151515"/>
                  </a:lnTo>
                  <a:lnTo>
                    <a:pt x="19983" y="110134"/>
                  </a:lnTo>
                  <a:lnTo>
                    <a:pt x="43191" y="73631"/>
                  </a:lnTo>
                  <a:lnTo>
                    <a:pt x="73637" y="43187"/>
                  </a:lnTo>
                  <a:lnTo>
                    <a:pt x="110140" y="19980"/>
                  </a:lnTo>
                  <a:lnTo>
                    <a:pt x="151519" y="5191"/>
                  </a:lnTo>
                  <a:lnTo>
                    <a:pt x="196596" y="0"/>
                  </a:lnTo>
                  <a:lnTo>
                    <a:pt x="2439924" y="0"/>
                  </a:lnTo>
                  <a:lnTo>
                    <a:pt x="2485004" y="5191"/>
                  </a:lnTo>
                  <a:lnTo>
                    <a:pt x="2526385" y="19980"/>
                  </a:lnTo>
                  <a:lnTo>
                    <a:pt x="2562888" y="43187"/>
                  </a:lnTo>
                  <a:lnTo>
                    <a:pt x="2593332" y="73631"/>
                  </a:lnTo>
                  <a:lnTo>
                    <a:pt x="2616539" y="110134"/>
                  </a:lnTo>
                  <a:lnTo>
                    <a:pt x="2631328" y="151515"/>
                  </a:lnTo>
                  <a:lnTo>
                    <a:pt x="2636520" y="196595"/>
                  </a:lnTo>
                  <a:lnTo>
                    <a:pt x="2636520" y="982980"/>
                  </a:lnTo>
                  <a:lnTo>
                    <a:pt x="2631328" y="1028060"/>
                  </a:lnTo>
                  <a:lnTo>
                    <a:pt x="2616539" y="1069441"/>
                  </a:lnTo>
                  <a:lnTo>
                    <a:pt x="2593332" y="1105944"/>
                  </a:lnTo>
                  <a:lnTo>
                    <a:pt x="2562888" y="1136388"/>
                  </a:lnTo>
                  <a:lnTo>
                    <a:pt x="2526385" y="1159595"/>
                  </a:lnTo>
                  <a:lnTo>
                    <a:pt x="2485004" y="1174384"/>
                  </a:lnTo>
                  <a:lnTo>
                    <a:pt x="2439924" y="1179576"/>
                  </a:lnTo>
                  <a:lnTo>
                    <a:pt x="196596" y="1179576"/>
                  </a:lnTo>
                  <a:lnTo>
                    <a:pt x="151519" y="1174384"/>
                  </a:lnTo>
                  <a:lnTo>
                    <a:pt x="110140" y="1159595"/>
                  </a:lnTo>
                  <a:lnTo>
                    <a:pt x="73637" y="1136388"/>
                  </a:lnTo>
                  <a:lnTo>
                    <a:pt x="43191" y="1105944"/>
                  </a:lnTo>
                  <a:lnTo>
                    <a:pt x="19983" y="1069441"/>
                  </a:lnTo>
                  <a:lnTo>
                    <a:pt x="5192" y="1028060"/>
                  </a:lnTo>
                  <a:lnTo>
                    <a:pt x="0" y="982980"/>
                  </a:lnTo>
                  <a:lnTo>
                    <a:pt x="0" y="19659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6412" y="3618687"/>
            <a:ext cx="2341880" cy="7359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 indent="213360">
              <a:lnSpc>
                <a:spcPts val="2590"/>
              </a:lnSpc>
              <a:spcBef>
                <a:spcPts val="525"/>
              </a:spcBef>
            </a:pP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Investigation </a:t>
            </a:r>
            <a:r>
              <a:rPr sz="2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related</a:t>
            </a:r>
            <a:r>
              <a:rPr sz="25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reforms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383791" y="262405"/>
            <a:ext cx="10058400" cy="16761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8770" rIns="0" bIns="0" rtlCol="0">
            <a:spAutoFit/>
          </a:bodyPr>
          <a:lstStyle/>
          <a:p>
            <a:pPr marR="26034" algn="ctr">
              <a:lnSpc>
                <a:spcPct val="100000"/>
              </a:lnSpc>
              <a:spcBef>
                <a:spcPts val="2510"/>
              </a:spcBef>
            </a:pPr>
            <a:r>
              <a:rPr b="1" spc="265" dirty="0">
                <a:solidFill>
                  <a:srgbClr val="252525"/>
                </a:solidFill>
              </a:rPr>
              <a:t>GENERAL</a:t>
            </a:r>
            <a:r>
              <a:rPr b="1" spc="350" dirty="0">
                <a:solidFill>
                  <a:srgbClr val="252525"/>
                </a:solidFill>
              </a:rPr>
              <a:t> </a:t>
            </a:r>
            <a:r>
              <a:rPr b="1" spc="235" dirty="0">
                <a:solidFill>
                  <a:srgbClr val="252525"/>
                </a:solidFill>
              </a:rPr>
              <a:t>REFORMS</a:t>
            </a:r>
            <a:r>
              <a:rPr b="1" spc="320" dirty="0">
                <a:solidFill>
                  <a:srgbClr val="252525"/>
                </a:solidFill>
              </a:rPr>
              <a:t> </a:t>
            </a:r>
            <a:r>
              <a:rPr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570787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3511" y="2439111"/>
            <a:ext cx="8833485" cy="3636645"/>
            <a:chOff x="3075432" y="2401823"/>
            <a:chExt cx="8833485" cy="3636645"/>
          </a:xfrm>
        </p:grpSpPr>
        <p:sp>
          <p:nvSpPr>
            <p:cNvPr id="3" name="object 3"/>
            <p:cNvSpPr/>
            <p:nvPr/>
          </p:nvSpPr>
          <p:spPr>
            <a:xfrm>
              <a:off x="3081528" y="2407919"/>
              <a:ext cx="8821420" cy="3624579"/>
            </a:xfrm>
            <a:custGeom>
              <a:avLst/>
              <a:gdLst/>
              <a:ahLst/>
              <a:cxnLst/>
              <a:rect l="l" t="t" r="r" b="b"/>
              <a:pathLst>
                <a:path w="8821420" h="3624579">
                  <a:moveTo>
                    <a:pt x="8216900" y="0"/>
                  </a:moveTo>
                  <a:lnTo>
                    <a:pt x="0" y="0"/>
                  </a:lnTo>
                  <a:lnTo>
                    <a:pt x="0" y="3624071"/>
                  </a:lnTo>
                  <a:lnTo>
                    <a:pt x="8216900" y="3624071"/>
                  </a:lnTo>
                  <a:lnTo>
                    <a:pt x="8264108" y="3622254"/>
                  </a:lnTo>
                  <a:lnTo>
                    <a:pt x="8310322" y="3616892"/>
                  </a:lnTo>
                  <a:lnTo>
                    <a:pt x="8355407" y="3608119"/>
                  </a:lnTo>
                  <a:lnTo>
                    <a:pt x="8399229" y="3596069"/>
                  </a:lnTo>
                  <a:lnTo>
                    <a:pt x="8441654" y="3580877"/>
                  </a:lnTo>
                  <a:lnTo>
                    <a:pt x="8482547" y="3562678"/>
                  </a:lnTo>
                  <a:lnTo>
                    <a:pt x="8521775" y="3541604"/>
                  </a:lnTo>
                  <a:lnTo>
                    <a:pt x="8559202" y="3517792"/>
                  </a:lnTo>
                  <a:lnTo>
                    <a:pt x="8594696" y="3491374"/>
                  </a:lnTo>
                  <a:lnTo>
                    <a:pt x="8628121" y="3462486"/>
                  </a:lnTo>
                  <a:lnTo>
                    <a:pt x="8659344" y="3431261"/>
                  </a:lnTo>
                  <a:lnTo>
                    <a:pt x="8688230" y="3397835"/>
                  </a:lnTo>
                  <a:lnTo>
                    <a:pt x="8714645" y="3362340"/>
                  </a:lnTo>
                  <a:lnTo>
                    <a:pt x="8738456" y="3324912"/>
                  </a:lnTo>
                  <a:lnTo>
                    <a:pt x="8759526" y="3285685"/>
                  </a:lnTo>
                  <a:lnTo>
                    <a:pt x="8777724" y="3244793"/>
                  </a:lnTo>
                  <a:lnTo>
                    <a:pt x="8792914" y="3202370"/>
                  </a:lnTo>
                  <a:lnTo>
                    <a:pt x="8804961" y="3158551"/>
                  </a:lnTo>
                  <a:lnTo>
                    <a:pt x="8813733" y="3113470"/>
                  </a:lnTo>
                  <a:lnTo>
                    <a:pt x="8819095" y="3067262"/>
                  </a:lnTo>
                  <a:lnTo>
                    <a:pt x="8820912" y="3020060"/>
                  </a:lnTo>
                  <a:lnTo>
                    <a:pt x="8820912" y="604012"/>
                  </a:lnTo>
                  <a:lnTo>
                    <a:pt x="8819095" y="556803"/>
                  </a:lnTo>
                  <a:lnTo>
                    <a:pt x="8813733" y="510589"/>
                  </a:lnTo>
                  <a:lnTo>
                    <a:pt x="8804961" y="465504"/>
                  </a:lnTo>
                  <a:lnTo>
                    <a:pt x="8792914" y="421682"/>
                  </a:lnTo>
                  <a:lnTo>
                    <a:pt x="8777724" y="379257"/>
                  </a:lnTo>
                  <a:lnTo>
                    <a:pt x="8759526" y="338364"/>
                  </a:lnTo>
                  <a:lnTo>
                    <a:pt x="8738456" y="299136"/>
                  </a:lnTo>
                  <a:lnTo>
                    <a:pt x="8714645" y="261709"/>
                  </a:lnTo>
                  <a:lnTo>
                    <a:pt x="8688230" y="226215"/>
                  </a:lnTo>
                  <a:lnTo>
                    <a:pt x="8659344" y="192790"/>
                  </a:lnTo>
                  <a:lnTo>
                    <a:pt x="8628121" y="161567"/>
                  </a:lnTo>
                  <a:lnTo>
                    <a:pt x="8594696" y="132681"/>
                  </a:lnTo>
                  <a:lnTo>
                    <a:pt x="8559202" y="106266"/>
                  </a:lnTo>
                  <a:lnTo>
                    <a:pt x="8521775" y="82455"/>
                  </a:lnTo>
                  <a:lnTo>
                    <a:pt x="8482547" y="61385"/>
                  </a:lnTo>
                  <a:lnTo>
                    <a:pt x="8441654" y="43187"/>
                  </a:lnTo>
                  <a:lnTo>
                    <a:pt x="8399229" y="27997"/>
                  </a:lnTo>
                  <a:lnTo>
                    <a:pt x="8355407" y="15950"/>
                  </a:lnTo>
                  <a:lnTo>
                    <a:pt x="8310322" y="7178"/>
                  </a:lnTo>
                  <a:lnTo>
                    <a:pt x="8264108" y="1816"/>
                  </a:lnTo>
                  <a:lnTo>
                    <a:pt x="8216900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81528" y="2407919"/>
              <a:ext cx="8821420" cy="3624579"/>
            </a:xfrm>
            <a:custGeom>
              <a:avLst/>
              <a:gdLst/>
              <a:ahLst/>
              <a:cxnLst/>
              <a:rect l="l" t="t" r="r" b="b"/>
              <a:pathLst>
                <a:path w="8821420" h="3624579">
                  <a:moveTo>
                    <a:pt x="8820912" y="604012"/>
                  </a:moveTo>
                  <a:lnTo>
                    <a:pt x="8820912" y="3020060"/>
                  </a:lnTo>
                  <a:lnTo>
                    <a:pt x="8819095" y="3067262"/>
                  </a:lnTo>
                  <a:lnTo>
                    <a:pt x="8813733" y="3113470"/>
                  </a:lnTo>
                  <a:lnTo>
                    <a:pt x="8804961" y="3158551"/>
                  </a:lnTo>
                  <a:lnTo>
                    <a:pt x="8792914" y="3202370"/>
                  </a:lnTo>
                  <a:lnTo>
                    <a:pt x="8777724" y="3244793"/>
                  </a:lnTo>
                  <a:lnTo>
                    <a:pt x="8759526" y="3285685"/>
                  </a:lnTo>
                  <a:lnTo>
                    <a:pt x="8738456" y="3324912"/>
                  </a:lnTo>
                  <a:lnTo>
                    <a:pt x="8714645" y="3362340"/>
                  </a:lnTo>
                  <a:lnTo>
                    <a:pt x="8688230" y="3397835"/>
                  </a:lnTo>
                  <a:lnTo>
                    <a:pt x="8659344" y="3431261"/>
                  </a:lnTo>
                  <a:lnTo>
                    <a:pt x="8628121" y="3462486"/>
                  </a:lnTo>
                  <a:lnTo>
                    <a:pt x="8594696" y="3491374"/>
                  </a:lnTo>
                  <a:lnTo>
                    <a:pt x="8559202" y="3517792"/>
                  </a:lnTo>
                  <a:lnTo>
                    <a:pt x="8521775" y="3541604"/>
                  </a:lnTo>
                  <a:lnTo>
                    <a:pt x="8482547" y="3562678"/>
                  </a:lnTo>
                  <a:lnTo>
                    <a:pt x="8441654" y="3580877"/>
                  </a:lnTo>
                  <a:lnTo>
                    <a:pt x="8399229" y="3596069"/>
                  </a:lnTo>
                  <a:lnTo>
                    <a:pt x="8355407" y="3608119"/>
                  </a:lnTo>
                  <a:lnTo>
                    <a:pt x="8310322" y="3616892"/>
                  </a:lnTo>
                  <a:lnTo>
                    <a:pt x="8264108" y="3622254"/>
                  </a:lnTo>
                  <a:lnTo>
                    <a:pt x="8216900" y="3624071"/>
                  </a:lnTo>
                  <a:lnTo>
                    <a:pt x="0" y="3624071"/>
                  </a:lnTo>
                  <a:lnTo>
                    <a:pt x="0" y="0"/>
                  </a:lnTo>
                  <a:lnTo>
                    <a:pt x="8216900" y="0"/>
                  </a:lnTo>
                  <a:lnTo>
                    <a:pt x="8264108" y="1816"/>
                  </a:lnTo>
                  <a:lnTo>
                    <a:pt x="8310322" y="7178"/>
                  </a:lnTo>
                  <a:lnTo>
                    <a:pt x="8355407" y="15950"/>
                  </a:lnTo>
                  <a:lnTo>
                    <a:pt x="8399229" y="27997"/>
                  </a:lnTo>
                  <a:lnTo>
                    <a:pt x="8441654" y="43187"/>
                  </a:lnTo>
                  <a:lnTo>
                    <a:pt x="8482547" y="61385"/>
                  </a:lnTo>
                  <a:lnTo>
                    <a:pt x="8521775" y="82455"/>
                  </a:lnTo>
                  <a:lnTo>
                    <a:pt x="8559202" y="106266"/>
                  </a:lnTo>
                  <a:lnTo>
                    <a:pt x="8594696" y="132681"/>
                  </a:lnTo>
                  <a:lnTo>
                    <a:pt x="8628121" y="161567"/>
                  </a:lnTo>
                  <a:lnTo>
                    <a:pt x="8659344" y="192790"/>
                  </a:lnTo>
                  <a:lnTo>
                    <a:pt x="8688230" y="226215"/>
                  </a:lnTo>
                  <a:lnTo>
                    <a:pt x="8714645" y="261709"/>
                  </a:lnTo>
                  <a:lnTo>
                    <a:pt x="8738456" y="299136"/>
                  </a:lnTo>
                  <a:lnTo>
                    <a:pt x="8759526" y="338364"/>
                  </a:lnTo>
                  <a:lnTo>
                    <a:pt x="8777724" y="379257"/>
                  </a:lnTo>
                  <a:lnTo>
                    <a:pt x="8792914" y="421682"/>
                  </a:lnTo>
                  <a:lnTo>
                    <a:pt x="8804961" y="465504"/>
                  </a:lnTo>
                  <a:lnTo>
                    <a:pt x="8813733" y="510589"/>
                  </a:lnTo>
                  <a:lnTo>
                    <a:pt x="8819095" y="556803"/>
                  </a:lnTo>
                  <a:lnTo>
                    <a:pt x="8820912" y="604012"/>
                  </a:lnTo>
                  <a:close/>
                </a:path>
              </a:pathLst>
            </a:custGeom>
            <a:ln w="12192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15970" y="2439111"/>
            <a:ext cx="8153400" cy="35134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2245"/>
              </a:lnSpc>
              <a:spcBef>
                <a:spcPts val="9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000" b="1" spc="45" dirty="0">
                <a:solidFill>
                  <a:srgbClr val="006FC0"/>
                </a:solidFill>
                <a:latin typeface="Trebuchet MS"/>
                <a:cs typeface="Trebuchet MS"/>
              </a:rPr>
              <a:t>In</a:t>
            </a:r>
            <a:r>
              <a:rPr sz="2000" b="1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45" dirty="0">
                <a:solidFill>
                  <a:srgbClr val="006FC0"/>
                </a:solidFill>
                <a:latin typeface="Trebuchet MS"/>
                <a:cs typeface="Trebuchet MS"/>
              </a:rPr>
              <a:t>Complaint</a:t>
            </a:r>
            <a:r>
              <a:rPr sz="2000" b="1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006FC0"/>
                </a:solidFill>
                <a:latin typeface="Trebuchet MS"/>
                <a:cs typeface="Trebuchet MS"/>
              </a:rPr>
              <a:t>cases-</a:t>
            </a:r>
            <a:r>
              <a:rPr sz="20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rebuchet MS"/>
                <a:cs typeface="Trebuchet MS"/>
              </a:rPr>
              <a:t>hearing</a:t>
            </a:r>
            <a:r>
              <a:rPr sz="20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20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accused</a:t>
            </a:r>
            <a:r>
              <a:rPr sz="20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006FC0"/>
                </a:solidFill>
                <a:latin typeface="Trebuchet MS"/>
                <a:cs typeface="Trebuchet MS"/>
              </a:rPr>
              <a:t>is</a:t>
            </a:r>
            <a:r>
              <a:rPr sz="20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006FC0"/>
                </a:solidFill>
                <a:latin typeface="Trebuchet MS"/>
                <a:cs typeface="Trebuchet MS"/>
              </a:rPr>
              <a:t>made</a:t>
            </a:r>
            <a:r>
              <a:rPr sz="20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25" dirty="0">
                <a:solidFill>
                  <a:srgbClr val="006FC0"/>
                </a:solidFill>
                <a:latin typeface="Trebuchet MS"/>
                <a:cs typeface="Trebuchet MS"/>
              </a:rPr>
              <a:t>mandatory</a:t>
            </a:r>
            <a:endParaRPr sz="2000" dirty="0">
              <a:latin typeface="Trebuchet MS"/>
              <a:cs typeface="Trebuchet MS"/>
            </a:endParaRPr>
          </a:p>
          <a:p>
            <a:pPr marL="241300">
              <a:lnSpc>
                <a:spcPts val="2245"/>
              </a:lnSpc>
            </a:pPr>
            <a:r>
              <a:rPr sz="2000" b="1" spc="-45" dirty="0">
                <a:solidFill>
                  <a:srgbClr val="006FC0"/>
                </a:solidFill>
                <a:latin typeface="Trebuchet MS"/>
                <a:cs typeface="Trebuchet MS"/>
              </a:rPr>
              <a:t>before</a:t>
            </a:r>
            <a:r>
              <a:rPr sz="20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rebuchet MS"/>
                <a:cs typeface="Trebuchet MS"/>
              </a:rPr>
              <a:t>taking</a:t>
            </a:r>
            <a:r>
              <a:rPr sz="20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Trebuchet MS"/>
                <a:cs typeface="Trebuchet MS"/>
              </a:rPr>
              <a:t>cognizance</a:t>
            </a:r>
            <a:endParaRPr sz="2000" dirty="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0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000" b="1" spc="35" dirty="0">
                <a:latin typeface="Trebuchet MS"/>
                <a:cs typeface="Trebuchet MS"/>
              </a:rPr>
              <a:t>Arrest</a:t>
            </a:r>
            <a:r>
              <a:rPr sz="2000" b="1" spc="-25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and</a:t>
            </a:r>
            <a:r>
              <a:rPr sz="2000" b="1" spc="-65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custody:</a:t>
            </a:r>
            <a:endParaRPr sz="2000" dirty="0">
              <a:latin typeface="Trebuchet MS"/>
              <a:cs typeface="Trebuchet MS"/>
            </a:endParaRPr>
          </a:p>
          <a:p>
            <a:pPr marL="469900" lvl="1" indent="-228600">
              <a:lnSpc>
                <a:spcPts val="2245"/>
              </a:lnSpc>
              <a:spcBef>
                <a:spcPts val="50"/>
              </a:spcBef>
              <a:buFont typeface="Trebuchet MS"/>
              <a:buChar char="•"/>
              <a:tabLst>
                <a:tab pos="469265" algn="l"/>
                <a:tab pos="469900" algn="l"/>
              </a:tabLst>
            </a:pPr>
            <a:r>
              <a:rPr sz="2000" b="1" spc="5" dirty="0">
                <a:latin typeface="Trebuchet MS"/>
                <a:cs typeface="Trebuchet MS"/>
              </a:rPr>
              <a:t>Partial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restriction</a:t>
            </a:r>
            <a:r>
              <a:rPr sz="2000" b="1" spc="-35" dirty="0">
                <a:latin typeface="Trebuchet MS"/>
                <a:cs typeface="Trebuchet MS"/>
              </a:rPr>
              <a:t> in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spc="30" dirty="0">
                <a:latin typeface="Trebuchet MS"/>
                <a:cs typeface="Trebuchet MS"/>
              </a:rPr>
              <a:t>making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arrest</a:t>
            </a:r>
            <a:r>
              <a:rPr sz="2000" b="1" spc="10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in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less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than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three</a:t>
            </a:r>
            <a:r>
              <a:rPr sz="2000" b="1" spc="10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years</a:t>
            </a:r>
            <a:endParaRPr sz="2000" dirty="0">
              <a:latin typeface="Trebuchet MS"/>
              <a:cs typeface="Trebuchet MS"/>
            </a:endParaRPr>
          </a:p>
          <a:p>
            <a:pPr marL="469900">
              <a:lnSpc>
                <a:spcPts val="2245"/>
              </a:lnSpc>
            </a:pPr>
            <a:r>
              <a:rPr sz="2000" b="1" spc="-35" dirty="0">
                <a:latin typeface="Trebuchet MS"/>
                <a:cs typeface="Trebuchet MS"/>
              </a:rPr>
              <a:t>punishable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offence</a:t>
            </a:r>
            <a:endParaRPr sz="2000" dirty="0">
              <a:latin typeface="Trebuchet MS"/>
              <a:cs typeface="Trebuchet MS"/>
            </a:endParaRPr>
          </a:p>
          <a:p>
            <a:pPr marL="469900" lvl="1" indent="-228600">
              <a:lnSpc>
                <a:spcPct val="100000"/>
              </a:lnSpc>
              <a:spcBef>
                <a:spcPts val="25"/>
              </a:spcBef>
              <a:buFont typeface="Trebuchet MS"/>
              <a:buChar char="•"/>
              <a:tabLst>
                <a:tab pos="469265" algn="l"/>
                <a:tab pos="469900" algn="l"/>
              </a:tabLst>
            </a:pPr>
            <a:r>
              <a:rPr sz="2000" b="1" spc="195" dirty="0">
                <a:solidFill>
                  <a:srgbClr val="006FC0"/>
                </a:solidFill>
                <a:latin typeface="Trebuchet MS"/>
                <a:cs typeface="Trebuchet MS"/>
              </a:rPr>
              <a:t>No</a:t>
            </a:r>
            <a:r>
              <a:rPr sz="20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Trebuchet MS"/>
                <a:cs typeface="Trebuchet MS"/>
              </a:rPr>
              <a:t>arrest</a:t>
            </a:r>
            <a:r>
              <a:rPr sz="2000" b="1" spc="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006FC0"/>
                </a:solidFill>
                <a:latin typeface="Trebuchet MS"/>
                <a:cs typeface="Trebuchet MS"/>
              </a:rPr>
              <a:t>while</a:t>
            </a:r>
            <a:r>
              <a:rPr sz="20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Trebuchet MS"/>
                <a:cs typeface="Trebuchet MS"/>
              </a:rPr>
              <a:t>forwarding</a:t>
            </a:r>
            <a:r>
              <a:rPr sz="2000" b="1" spc="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20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police</a:t>
            </a:r>
            <a:r>
              <a:rPr sz="20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5" dirty="0">
                <a:solidFill>
                  <a:srgbClr val="006FC0"/>
                </a:solidFill>
                <a:latin typeface="Trebuchet MS"/>
                <a:cs typeface="Trebuchet MS"/>
              </a:rPr>
              <a:t>report</a:t>
            </a:r>
            <a:r>
              <a:rPr sz="2000" b="1" spc="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006FC0"/>
                </a:solidFill>
                <a:latin typeface="Trebuchet MS"/>
                <a:cs typeface="Trebuchet MS"/>
              </a:rPr>
              <a:t>to</a:t>
            </a:r>
            <a:r>
              <a:rPr sz="2000" b="1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20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20" dirty="0">
                <a:solidFill>
                  <a:srgbClr val="006FC0"/>
                </a:solidFill>
                <a:latin typeface="Trebuchet MS"/>
                <a:cs typeface="Trebuchet MS"/>
              </a:rPr>
              <a:t>Magistrate</a:t>
            </a:r>
            <a:endParaRPr sz="2000" dirty="0">
              <a:latin typeface="Trebuchet MS"/>
              <a:cs typeface="Trebuchet MS"/>
            </a:endParaRPr>
          </a:p>
          <a:p>
            <a:pPr marL="469900" lvl="1" indent="-228600">
              <a:lnSpc>
                <a:spcPts val="2245"/>
              </a:lnSpc>
              <a:spcBef>
                <a:spcPts val="50"/>
              </a:spcBef>
              <a:buFont typeface="Trebuchet MS"/>
              <a:buChar char="•"/>
              <a:tabLst>
                <a:tab pos="469265" algn="l"/>
                <a:tab pos="469900" algn="l"/>
              </a:tabLst>
            </a:pPr>
            <a:r>
              <a:rPr sz="2000" b="1" spc="195" dirty="0">
                <a:latin typeface="Trebuchet MS"/>
                <a:cs typeface="Trebuchet MS"/>
              </a:rPr>
              <a:t>No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arrest</a:t>
            </a:r>
            <a:r>
              <a:rPr sz="2000" b="1" spc="-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for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taking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sample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of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handwriting/signature/voice</a:t>
            </a:r>
            <a:endParaRPr sz="2000" dirty="0">
              <a:latin typeface="Trebuchet MS"/>
              <a:cs typeface="Trebuchet MS"/>
            </a:endParaRPr>
          </a:p>
          <a:p>
            <a:pPr marL="469900">
              <a:lnSpc>
                <a:spcPts val="2245"/>
              </a:lnSpc>
            </a:pPr>
            <a:r>
              <a:rPr sz="2000" b="1" spc="-30" dirty="0">
                <a:latin typeface="Trebuchet MS"/>
                <a:cs typeface="Trebuchet MS"/>
              </a:rPr>
              <a:t>sample/finger</a:t>
            </a:r>
            <a:r>
              <a:rPr sz="2000" b="1" spc="-2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impressions</a:t>
            </a:r>
            <a:endParaRPr sz="2000" dirty="0">
              <a:latin typeface="Trebuchet MS"/>
              <a:cs typeface="Trebuchet MS"/>
            </a:endParaRPr>
          </a:p>
          <a:p>
            <a:pPr marL="469900" marR="128905" lvl="1" indent="-228600">
              <a:lnSpc>
                <a:spcPts val="2090"/>
              </a:lnSpc>
              <a:spcBef>
                <a:spcPts val="355"/>
              </a:spcBef>
              <a:buFont typeface="Trebuchet MS"/>
              <a:buChar char="•"/>
              <a:tabLst>
                <a:tab pos="469265" algn="l"/>
                <a:tab pos="469900" algn="l"/>
              </a:tabLst>
            </a:pPr>
            <a:r>
              <a:rPr sz="2000" b="1" spc="10" dirty="0">
                <a:solidFill>
                  <a:srgbClr val="006FC0"/>
                </a:solidFill>
                <a:latin typeface="Trebuchet MS"/>
                <a:cs typeface="Trebuchet MS"/>
              </a:rPr>
              <a:t>Additional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rebuchet MS"/>
                <a:cs typeface="Trebuchet MS"/>
              </a:rPr>
              <a:t>medical</a:t>
            </a:r>
            <a:r>
              <a:rPr sz="20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rebuchet MS"/>
                <a:cs typeface="Trebuchet MS"/>
              </a:rPr>
              <a:t>examination</a:t>
            </a:r>
            <a:r>
              <a:rPr sz="20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50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20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2000" b="1" spc="-15" dirty="0">
                <a:solidFill>
                  <a:srgbClr val="006FC0"/>
                </a:solidFill>
                <a:latin typeface="Trebuchet MS"/>
                <a:cs typeface="Trebuchet MS"/>
              </a:rPr>
              <a:t>arrested</a:t>
            </a:r>
            <a:r>
              <a:rPr sz="2000" b="1" spc="-5" dirty="0">
                <a:solidFill>
                  <a:srgbClr val="006FC0"/>
                </a:solidFill>
                <a:latin typeface="Trebuchet MS"/>
                <a:cs typeface="Trebuchet MS"/>
              </a:rPr>
              <a:t> person</a:t>
            </a:r>
            <a:r>
              <a:rPr sz="2000" b="1" spc="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006FC0"/>
                </a:solidFill>
                <a:latin typeface="Trebuchet MS"/>
                <a:cs typeface="Trebuchet MS"/>
              </a:rPr>
              <a:t>in</a:t>
            </a:r>
            <a:r>
              <a:rPr sz="20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006FC0"/>
                </a:solidFill>
                <a:latin typeface="Trebuchet MS"/>
                <a:cs typeface="Trebuchet MS"/>
              </a:rPr>
              <a:t>police </a:t>
            </a:r>
            <a:r>
              <a:rPr sz="2000" b="1" spc="-58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rebuchet MS"/>
                <a:cs typeface="Trebuchet MS"/>
              </a:rPr>
              <a:t>custody</a:t>
            </a:r>
            <a:endParaRPr sz="2000" dirty="0">
              <a:latin typeface="Trebuchet MS"/>
              <a:cs typeface="Trebuchet MS"/>
            </a:endParaRPr>
          </a:p>
          <a:p>
            <a:pPr marL="469900" marR="5080" lvl="1" indent="-228600">
              <a:lnSpc>
                <a:spcPts val="2090"/>
              </a:lnSpc>
              <a:spcBef>
                <a:spcPts val="355"/>
              </a:spcBef>
              <a:buFont typeface="Trebuchet MS"/>
              <a:buChar char="•"/>
              <a:tabLst>
                <a:tab pos="469265" algn="l"/>
                <a:tab pos="469900" algn="l"/>
              </a:tabLst>
            </a:pPr>
            <a:r>
              <a:rPr sz="2000" b="1" spc="85" dirty="0">
                <a:latin typeface="Trebuchet MS"/>
                <a:cs typeface="Trebuchet MS"/>
              </a:rPr>
              <a:t>One</a:t>
            </a:r>
            <a:r>
              <a:rPr sz="2000" b="1" spc="-20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designated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police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officer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in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45" dirty="0">
                <a:latin typeface="Trebuchet MS"/>
                <a:cs typeface="Trebuchet MS"/>
              </a:rPr>
              <a:t>every</a:t>
            </a:r>
            <a:r>
              <a:rPr sz="2000" b="1" spc="-10" dirty="0">
                <a:latin typeface="Trebuchet MS"/>
                <a:cs typeface="Trebuchet MS"/>
              </a:rPr>
              <a:t> district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15" dirty="0">
                <a:latin typeface="Trebuchet MS"/>
                <a:cs typeface="Trebuchet MS"/>
              </a:rPr>
              <a:t>and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at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45" dirty="0">
                <a:latin typeface="Trebuchet MS"/>
                <a:cs typeface="Trebuchet MS"/>
              </a:rPr>
              <a:t>every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police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station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35" dirty="0">
                <a:latin typeface="Trebuchet MS"/>
                <a:cs typeface="Trebuchet MS"/>
              </a:rPr>
              <a:t>to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5" dirty="0">
                <a:latin typeface="Trebuchet MS"/>
                <a:cs typeface="Trebuchet MS"/>
              </a:rPr>
              <a:t>maintain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records</a:t>
            </a:r>
            <a:r>
              <a:rPr sz="2000" b="1" spc="5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of </a:t>
            </a:r>
            <a:r>
              <a:rPr sz="2000" b="1" spc="-15" dirty="0">
                <a:latin typeface="Trebuchet MS"/>
                <a:cs typeface="Trebuchet MS"/>
              </a:rPr>
              <a:t>arrest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0895" y="3560064"/>
            <a:ext cx="2649220" cy="1191895"/>
            <a:chOff x="310895" y="3560064"/>
            <a:chExt cx="2649220" cy="1191895"/>
          </a:xfrm>
        </p:grpSpPr>
        <p:sp>
          <p:nvSpPr>
            <p:cNvPr id="7" name="object 7"/>
            <p:cNvSpPr/>
            <p:nvPr/>
          </p:nvSpPr>
          <p:spPr>
            <a:xfrm>
              <a:off x="316991" y="3566160"/>
              <a:ext cx="2636520" cy="1179830"/>
            </a:xfrm>
            <a:custGeom>
              <a:avLst/>
              <a:gdLst/>
              <a:ahLst/>
              <a:cxnLst/>
              <a:rect l="l" t="t" r="r" b="b"/>
              <a:pathLst>
                <a:path w="2636520" h="1179829">
                  <a:moveTo>
                    <a:pt x="2439924" y="0"/>
                  </a:moveTo>
                  <a:lnTo>
                    <a:pt x="196595" y="0"/>
                  </a:lnTo>
                  <a:lnTo>
                    <a:pt x="151519" y="5191"/>
                  </a:lnTo>
                  <a:lnTo>
                    <a:pt x="110140" y="19980"/>
                  </a:lnTo>
                  <a:lnTo>
                    <a:pt x="73637" y="43187"/>
                  </a:lnTo>
                  <a:lnTo>
                    <a:pt x="43191" y="73631"/>
                  </a:lnTo>
                  <a:lnTo>
                    <a:pt x="19983" y="110134"/>
                  </a:lnTo>
                  <a:lnTo>
                    <a:pt x="5192" y="151515"/>
                  </a:lnTo>
                  <a:lnTo>
                    <a:pt x="0" y="196595"/>
                  </a:lnTo>
                  <a:lnTo>
                    <a:pt x="0" y="982979"/>
                  </a:lnTo>
                  <a:lnTo>
                    <a:pt x="5192" y="1028060"/>
                  </a:lnTo>
                  <a:lnTo>
                    <a:pt x="19983" y="1069441"/>
                  </a:lnTo>
                  <a:lnTo>
                    <a:pt x="43191" y="1105944"/>
                  </a:lnTo>
                  <a:lnTo>
                    <a:pt x="73637" y="1136388"/>
                  </a:lnTo>
                  <a:lnTo>
                    <a:pt x="110140" y="1159595"/>
                  </a:lnTo>
                  <a:lnTo>
                    <a:pt x="151519" y="1174384"/>
                  </a:lnTo>
                  <a:lnTo>
                    <a:pt x="196595" y="1179576"/>
                  </a:lnTo>
                  <a:lnTo>
                    <a:pt x="2439924" y="1179576"/>
                  </a:lnTo>
                  <a:lnTo>
                    <a:pt x="2485004" y="1174384"/>
                  </a:lnTo>
                  <a:lnTo>
                    <a:pt x="2526385" y="1159595"/>
                  </a:lnTo>
                  <a:lnTo>
                    <a:pt x="2562888" y="1136388"/>
                  </a:lnTo>
                  <a:lnTo>
                    <a:pt x="2593332" y="1105944"/>
                  </a:lnTo>
                  <a:lnTo>
                    <a:pt x="2616539" y="1069441"/>
                  </a:lnTo>
                  <a:lnTo>
                    <a:pt x="2631328" y="1028060"/>
                  </a:lnTo>
                  <a:lnTo>
                    <a:pt x="2636520" y="982979"/>
                  </a:lnTo>
                  <a:lnTo>
                    <a:pt x="2636520" y="196595"/>
                  </a:lnTo>
                  <a:lnTo>
                    <a:pt x="2631328" y="151515"/>
                  </a:lnTo>
                  <a:lnTo>
                    <a:pt x="2616539" y="110134"/>
                  </a:lnTo>
                  <a:lnTo>
                    <a:pt x="2593332" y="73631"/>
                  </a:lnTo>
                  <a:lnTo>
                    <a:pt x="2562888" y="43187"/>
                  </a:lnTo>
                  <a:lnTo>
                    <a:pt x="2526385" y="19980"/>
                  </a:lnTo>
                  <a:lnTo>
                    <a:pt x="2485004" y="5191"/>
                  </a:lnTo>
                  <a:lnTo>
                    <a:pt x="243992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6991" y="3566160"/>
              <a:ext cx="2636520" cy="1179830"/>
            </a:xfrm>
            <a:custGeom>
              <a:avLst/>
              <a:gdLst/>
              <a:ahLst/>
              <a:cxnLst/>
              <a:rect l="l" t="t" r="r" b="b"/>
              <a:pathLst>
                <a:path w="2636520" h="1179829">
                  <a:moveTo>
                    <a:pt x="0" y="196595"/>
                  </a:moveTo>
                  <a:lnTo>
                    <a:pt x="5192" y="151515"/>
                  </a:lnTo>
                  <a:lnTo>
                    <a:pt x="19983" y="110134"/>
                  </a:lnTo>
                  <a:lnTo>
                    <a:pt x="43191" y="73631"/>
                  </a:lnTo>
                  <a:lnTo>
                    <a:pt x="73637" y="43187"/>
                  </a:lnTo>
                  <a:lnTo>
                    <a:pt x="110140" y="19980"/>
                  </a:lnTo>
                  <a:lnTo>
                    <a:pt x="151519" y="5191"/>
                  </a:lnTo>
                  <a:lnTo>
                    <a:pt x="196595" y="0"/>
                  </a:lnTo>
                  <a:lnTo>
                    <a:pt x="2439924" y="0"/>
                  </a:lnTo>
                  <a:lnTo>
                    <a:pt x="2485004" y="5191"/>
                  </a:lnTo>
                  <a:lnTo>
                    <a:pt x="2526385" y="19980"/>
                  </a:lnTo>
                  <a:lnTo>
                    <a:pt x="2562888" y="43187"/>
                  </a:lnTo>
                  <a:lnTo>
                    <a:pt x="2593332" y="73631"/>
                  </a:lnTo>
                  <a:lnTo>
                    <a:pt x="2616539" y="110134"/>
                  </a:lnTo>
                  <a:lnTo>
                    <a:pt x="2631328" y="151515"/>
                  </a:lnTo>
                  <a:lnTo>
                    <a:pt x="2636520" y="196595"/>
                  </a:lnTo>
                  <a:lnTo>
                    <a:pt x="2636520" y="982979"/>
                  </a:lnTo>
                  <a:lnTo>
                    <a:pt x="2631328" y="1028060"/>
                  </a:lnTo>
                  <a:lnTo>
                    <a:pt x="2616539" y="1069441"/>
                  </a:lnTo>
                  <a:lnTo>
                    <a:pt x="2593332" y="1105944"/>
                  </a:lnTo>
                  <a:lnTo>
                    <a:pt x="2562888" y="1136388"/>
                  </a:lnTo>
                  <a:lnTo>
                    <a:pt x="2526385" y="1159595"/>
                  </a:lnTo>
                  <a:lnTo>
                    <a:pt x="2485004" y="1174384"/>
                  </a:lnTo>
                  <a:lnTo>
                    <a:pt x="2439924" y="1179576"/>
                  </a:lnTo>
                  <a:lnTo>
                    <a:pt x="196595" y="1179576"/>
                  </a:lnTo>
                  <a:lnTo>
                    <a:pt x="151519" y="1174384"/>
                  </a:lnTo>
                  <a:lnTo>
                    <a:pt x="110140" y="1159595"/>
                  </a:lnTo>
                  <a:lnTo>
                    <a:pt x="73637" y="1136388"/>
                  </a:lnTo>
                  <a:lnTo>
                    <a:pt x="43191" y="1105944"/>
                  </a:lnTo>
                  <a:lnTo>
                    <a:pt x="19983" y="1069441"/>
                  </a:lnTo>
                  <a:lnTo>
                    <a:pt x="5192" y="1028060"/>
                  </a:lnTo>
                  <a:lnTo>
                    <a:pt x="0" y="982979"/>
                  </a:lnTo>
                  <a:lnTo>
                    <a:pt x="0" y="19659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4616" y="3755897"/>
            <a:ext cx="2345690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 indent="213360">
              <a:lnSpc>
                <a:spcPts val="2590"/>
              </a:lnSpc>
              <a:spcBef>
                <a:spcPts val="525"/>
              </a:spcBef>
            </a:pP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Investigation </a:t>
            </a:r>
            <a:r>
              <a:rPr sz="2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related</a:t>
            </a:r>
            <a:r>
              <a:rPr sz="25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reforms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10970" y="683719"/>
            <a:ext cx="10058400" cy="1675459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8135" rIns="0" bIns="0" rtlCol="0">
            <a:spAutoFit/>
          </a:bodyPr>
          <a:lstStyle/>
          <a:p>
            <a:pPr marR="26034" algn="ctr">
              <a:lnSpc>
                <a:spcPct val="100000"/>
              </a:lnSpc>
              <a:spcBef>
                <a:spcPts val="2505"/>
              </a:spcBef>
            </a:pPr>
            <a:r>
              <a:rPr b="1" spc="265" dirty="0">
                <a:solidFill>
                  <a:srgbClr val="252525"/>
                </a:solidFill>
              </a:rPr>
              <a:t>GENERAL</a:t>
            </a:r>
            <a:r>
              <a:rPr b="1" spc="350" dirty="0">
                <a:solidFill>
                  <a:srgbClr val="252525"/>
                </a:solidFill>
              </a:rPr>
              <a:t> </a:t>
            </a:r>
            <a:r>
              <a:rPr b="1" spc="235" dirty="0">
                <a:solidFill>
                  <a:srgbClr val="252525"/>
                </a:solidFill>
              </a:rPr>
              <a:t>REFORMS</a:t>
            </a:r>
            <a:r>
              <a:rPr b="1" spc="320" dirty="0">
                <a:solidFill>
                  <a:srgbClr val="252525"/>
                </a:solidFill>
              </a:rPr>
              <a:t> </a:t>
            </a:r>
            <a:r>
              <a:rPr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22724548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72255" y="1825751"/>
            <a:ext cx="8010525" cy="4901565"/>
            <a:chOff x="3572255" y="1825751"/>
            <a:chExt cx="8010525" cy="4901565"/>
          </a:xfrm>
        </p:grpSpPr>
        <p:sp>
          <p:nvSpPr>
            <p:cNvPr id="3" name="object 3"/>
            <p:cNvSpPr/>
            <p:nvPr/>
          </p:nvSpPr>
          <p:spPr>
            <a:xfrm>
              <a:off x="3578351" y="1831847"/>
              <a:ext cx="7998459" cy="4889500"/>
            </a:xfrm>
            <a:custGeom>
              <a:avLst/>
              <a:gdLst/>
              <a:ahLst/>
              <a:cxnLst/>
              <a:rect l="l" t="t" r="r" b="b"/>
              <a:pathLst>
                <a:path w="7998459" h="4889500">
                  <a:moveTo>
                    <a:pt x="7183120" y="0"/>
                  </a:moveTo>
                  <a:lnTo>
                    <a:pt x="0" y="0"/>
                  </a:lnTo>
                  <a:lnTo>
                    <a:pt x="0" y="4888992"/>
                  </a:lnTo>
                  <a:lnTo>
                    <a:pt x="7183120" y="4888992"/>
                  </a:lnTo>
                  <a:lnTo>
                    <a:pt x="7230991" y="4887608"/>
                  </a:lnTo>
                  <a:lnTo>
                    <a:pt x="7278135" y="4883509"/>
                  </a:lnTo>
                  <a:lnTo>
                    <a:pt x="7324475" y="4876771"/>
                  </a:lnTo>
                  <a:lnTo>
                    <a:pt x="7369935" y="4867471"/>
                  </a:lnTo>
                  <a:lnTo>
                    <a:pt x="7414437" y="4855684"/>
                  </a:lnTo>
                  <a:lnTo>
                    <a:pt x="7457906" y="4841487"/>
                  </a:lnTo>
                  <a:lnTo>
                    <a:pt x="7500264" y="4824957"/>
                  </a:lnTo>
                  <a:lnTo>
                    <a:pt x="7541436" y="4806169"/>
                  </a:lnTo>
                  <a:lnTo>
                    <a:pt x="7581346" y="4785202"/>
                  </a:lnTo>
                  <a:lnTo>
                    <a:pt x="7619915" y="4762130"/>
                  </a:lnTo>
                  <a:lnTo>
                    <a:pt x="7657069" y="4737030"/>
                  </a:lnTo>
                  <a:lnTo>
                    <a:pt x="7692731" y="4709979"/>
                  </a:lnTo>
                  <a:lnTo>
                    <a:pt x="7726824" y="4681053"/>
                  </a:lnTo>
                  <a:lnTo>
                    <a:pt x="7759271" y="4650328"/>
                  </a:lnTo>
                  <a:lnTo>
                    <a:pt x="7789996" y="4617882"/>
                  </a:lnTo>
                  <a:lnTo>
                    <a:pt x="7818924" y="4583790"/>
                  </a:lnTo>
                  <a:lnTo>
                    <a:pt x="7845976" y="4548129"/>
                  </a:lnTo>
                  <a:lnTo>
                    <a:pt x="7871078" y="4510975"/>
                  </a:lnTo>
                  <a:lnTo>
                    <a:pt x="7894151" y="4472404"/>
                  </a:lnTo>
                  <a:lnTo>
                    <a:pt x="7915121" y="4432494"/>
                  </a:lnTo>
                  <a:lnTo>
                    <a:pt x="7933910" y="4391320"/>
                  </a:lnTo>
                  <a:lnTo>
                    <a:pt x="7950442" y="4348960"/>
                  </a:lnTo>
                  <a:lnTo>
                    <a:pt x="7964640" y="4305488"/>
                  </a:lnTo>
                  <a:lnTo>
                    <a:pt x="7976428" y="4260983"/>
                  </a:lnTo>
                  <a:lnTo>
                    <a:pt x="7985730" y="4215519"/>
                  </a:lnTo>
                  <a:lnTo>
                    <a:pt x="7992469" y="4169175"/>
                  </a:lnTo>
                  <a:lnTo>
                    <a:pt x="7996568" y="4122025"/>
                  </a:lnTo>
                  <a:lnTo>
                    <a:pt x="7997952" y="4074147"/>
                  </a:lnTo>
                  <a:lnTo>
                    <a:pt x="7997952" y="814831"/>
                  </a:lnTo>
                  <a:lnTo>
                    <a:pt x="7996568" y="766960"/>
                  </a:lnTo>
                  <a:lnTo>
                    <a:pt x="7992469" y="719816"/>
                  </a:lnTo>
                  <a:lnTo>
                    <a:pt x="7985730" y="673476"/>
                  </a:lnTo>
                  <a:lnTo>
                    <a:pt x="7976428" y="628016"/>
                  </a:lnTo>
                  <a:lnTo>
                    <a:pt x="7964640" y="583514"/>
                  </a:lnTo>
                  <a:lnTo>
                    <a:pt x="7950442" y="540045"/>
                  </a:lnTo>
                  <a:lnTo>
                    <a:pt x="7933910" y="497687"/>
                  </a:lnTo>
                  <a:lnTo>
                    <a:pt x="7915121" y="456515"/>
                  </a:lnTo>
                  <a:lnTo>
                    <a:pt x="7894151" y="416605"/>
                  </a:lnTo>
                  <a:lnTo>
                    <a:pt x="7871078" y="378036"/>
                  </a:lnTo>
                  <a:lnTo>
                    <a:pt x="7845976" y="340882"/>
                  </a:lnTo>
                  <a:lnTo>
                    <a:pt x="7818924" y="305220"/>
                  </a:lnTo>
                  <a:lnTo>
                    <a:pt x="7789996" y="271127"/>
                  </a:lnTo>
                  <a:lnTo>
                    <a:pt x="7759271" y="238680"/>
                  </a:lnTo>
                  <a:lnTo>
                    <a:pt x="7726824" y="207955"/>
                  </a:lnTo>
                  <a:lnTo>
                    <a:pt x="7692731" y="179027"/>
                  </a:lnTo>
                  <a:lnTo>
                    <a:pt x="7657069" y="151975"/>
                  </a:lnTo>
                  <a:lnTo>
                    <a:pt x="7619915" y="126873"/>
                  </a:lnTo>
                  <a:lnTo>
                    <a:pt x="7581346" y="103800"/>
                  </a:lnTo>
                  <a:lnTo>
                    <a:pt x="7541436" y="82830"/>
                  </a:lnTo>
                  <a:lnTo>
                    <a:pt x="7500264" y="64041"/>
                  </a:lnTo>
                  <a:lnTo>
                    <a:pt x="7457906" y="47509"/>
                  </a:lnTo>
                  <a:lnTo>
                    <a:pt x="7414437" y="33311"/>
                  </a:lnTo>
                  <a:lnTo>
                    <a:pt x="7369935" y="21523"/>
                  </a:lnTo>
                  <a:lnTo>
                    <a:pt x="7324475" y="12221"/>
                  </a:lnTo>
                  <a:lnTo>
                    <a:pt x="7278135" y="5482"/>
                  </a:lnTo>
                  <a:lnTo>
                    <a:pt x="7230991" y="1383"/>
                  </a:lnTo>
                  <a:lnTo>
                    <a:pt x="7183120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8351" y="1831847"/>
              <a:ext cx="7998459" cy="4889500"/>
            </a:xfrm>
            <a:custGeom>
              <a:avLst/>
              <a:gdLst/>
              <a:ahLst/>
              <a:cxnLst/>
              <a:rect l="l" t="t" r="r" b="b"/>
              <a:pathLst>
                <a:path w="7998459" h="4889500">
                  <a:moveTo>
                    <a:pt x="7997952" y="814831"/>
                  </a:moveTo>
                  <a:lnTo>
                    <a:pt x="7997952" y="4074147"/>
                  </a:lnTo>
                  <a:lnTo>
                    <a:pt x="7996568" y="4122025"/>
                  </a:lnTo>
                  <a:lnTo>
                    <a:pt x="7992469" y="4169175"/>
                  </a:lnTo>
                  <a:lnTo>
                    <a:pt x="7985730" y="4215519"/>
                  </a:lnTo>
                  <a:lnTo>
                    <a:pt x="7976428" y="4260983"/>
                  </a:lnTo>
                  <a:lnTo>
                    <a:pt x="7964640" y="4305488"/>
                  </a:lnTo>
                  <a:lnTo>
                    <a:pt x="7950442" y="4348960"/>
                  </a:lnTo>
                  <a:lnTo>
                    <a:pt x="7933910" y="4391320"/>
                  </a:lnTo>
                  <a:lnTo>
                    <a:pt x="7915121" y="4432494"/>
                  </a:lnTo>
                  <a:lnTo>
                    <a:pt x="7894151" y="4472404"/>
                  </a:lnTo>
                  <a:lnTo>
                    <a:pt x="7871078" y="4510975"/>
                  </a:lnTo>
                  <a:lnTo>
                    <a:pt x="7845976" y="4548129"/>
                  </a:lnTo>
                  <a:lnTo>
                    <a:pt x="7818924" y="4583790"/>
                  </a:lnTo>
                  <a:lnTo>
                    <a:pt x="7789996" y="4617882"/>
                  </a:lnTo>
                  <a:lnTo>
                    <a:pt x="7759271" y="4650328"/>
                  </a:lnTo>
                  <a:lnTo>
                    <a:pt x="7726824" y="4681053"/>
                  </a:lnTo>
                  <a:lnTo>
                    <a:pt x="7692731" y="4709979"/>
                  </a:lnTo>
                  <a:lnTo>
                    <a:pt x="7657069" y="4737030"/>
                  </a:lnTo>
                  <a:lnTo>
                    <a:pt x="7619915" y="4762130"/>
                  </a:lnTo>
                  <a:lnTo>
                    <a:pt x="7581346" y="4785202"/>
                  </a:lnTo>
                  <a:lnTo>
                    <a:pt x="7541436" y="4806169"/>
                  </a:lnTo>
                  <a:lnTo>
                    <a:pt x="7500264" y="4824957"/>
                  </a:lnTo>
                  <a:lnTo>
                    <a:pt x="7457906" y="4841487"/>
                  </a:lnTo>
                  <a:lnTo>
                    <a:pt x="7414437" y="4855684"/>
                  </a:lnTo>
                  <a:lnTo>
                    <a:pt x="7369935" y="4867471"/>
                  </a:lnTo>
                  <a:lnTo>
                    <a:pt x="7324475" y="4876771"/>
                  </a:lnTo>
                  <a:lnTo>
                    <a:pt x="7278135" y="4883509"/>
                  </a:lnTo>
                  <a:lnTo>
                    <a:pt x="7230991" y="4887608"/>
                  </a:lnTo>
                  <a:lnTo>
                    <a:pt x="7183120" y="4888992"/>
                  </a:lnTo>
                  <a:lnTo>
                    <a:pt x="0" y="4888992"/>
                  </a:lnTo>
                  <a:lnTo>
                    <a:pt x="0" y="0"/>
                  </a:lnTo>
                  <a:lnTo>
                    <a:pt x="7183120" y="0"/>
                  </a:lnTo>
                  <a:lnTo>
                    <a:pt x="7230991" y="1383"/>
                  </a:lnTo>
                  <a:lnTo>
                    <a:pt x="7278135" y="5482"/>
                  </a:lnTo>
                  <a:lnTo>
                    <a:pt x="7324475" y="12221"/>
                  </a:lnTo>
                  <a:lnTo>
                    <a:pt x="7369935" y="21523"/>
                  </a:lnTo>
                  <a:lnTo>
                    <a:pt x="7414437" y="33311"/>
                  </a:lnTo>
                  <a:lnTo>
                    <a:pt x="7457906" y="47509"/>
                  </a:lnTo>
                  <a:lnTo>
                    <a:pt x="7500264" y="64041"/>
                  </a:lnTo>
                  <a:lnTo>
                    <a:pt x="7541436" y="82830"/>
                  </a:lnTo>
                  <a:lnTo>
                    <a:pt x="7581346" y="103800"/>
                  </a:lnTo>
                  <a:lnTo>
                    <a:pt x="7619915" y="126873"/>
                  </a:lnTo>
                  <a:lnTo>
                    <a:pt x="7657069" y="151975"/>
                  </a:lnTo>
                  <a:lnTo>
                    <a:pt x="7692731" y="179027"/>
                  </a:lnTo>
                  <a:lnTo>
                    <a:pt x="7726824" y="207955"/>
                  </a:lnTo>
                  <a:lnTo>
                    <a:pt x="7759271" y="238680"/>
                  </a:lnTo>
                  <a:lnTo>
                    <a:pt x="7789996" y="271127"/>
                  </a:lnTo>
                  <a:lnTo>
                    <a:pt x="7818924" y="305220"/>
                  </a:lnTo>
                  <a:lnTo>
                    <a:pt x="7845976" y="340882"/>
                  </a:lnTo>
                  <a:lnTo>
                    <a:pt x="7871078" y="378036"/>
                  </a:lnTo>
                  <a:lnTo>
                    <a:pt x="7894151" y="416605"/>
                  </a:lnTo>
                  <a:lnTo>
                    <a:pt x="7915121" y="456515"/>
                  </a:lnTo>
                  <a:lnTo>
                    <a:pt x="7933910" y="497687"/>
                  </a:lnTo>
                  <a:lnTo>
                    <a:pt x="7950442" y="540045"/>
                  </a:lnTo>
                  <a:lnTo>
                    <a:pt x="7964640" y="583514"/>
                  </a:lnTo>
                  <a:lnTo>
                    <a:pt x="7976428" y="628016"/>
                  </a:lnTo>
                  <a:lnTo>
                    <a:pt x="7985730" y="673476"/>
                  </a:lnTo>
                  <a:lnTo>
                    <a:pt x="7992469" y="719816"/>
                  </a:lnTo>
                  <a:lnTo>
                    <a:pt x="7996568" y="766960"/>
                  </a:lnTo>
                  <a:lnTo>
                    <a:pt x="7997952" y="814831"/>
                  </a:lnTo>
                  <a:close/>
                </a:path>
              </a:pathLst>
            </a:custGeom>
            <a:ln w="12192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635121" y="2192528"/>
            <a:ext cx="7440930" cy="412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1450">
              <a:lnSpc>
                <a:spcPct val="100000"/>
              </a:lnSpc>
              <a:spcBef>
                <a:spcPts val="100"/>
              </a:spcBef>
              <a:buFont typeface="Trebuchet MS"/>
              <a:buChar char="•"/>
              <a:tabLst>
                <a:tab pos="184150" algn="l"/>
              </a:tabLst>
            </a:pPr>
            <a:r>
              <a:rPr sz="1800" b="1" spc="40" dirty="0">
                <a:latin typeface="Trebuchet MS"/>
                <a:cs typeface="Trebuchet MS"/>
              </a:rPr>
              <a:t>Arrest</a:t>
            </a:r>
            <a:r>
              <a:rPr sz="1800" b="1" spc="-7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and</a:t>
            </a:r>
            <a:r>
              <a:rPr sz="1800" b="1" spc="-8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custody:</a:t>
            </a:r>
            <a:endParaRPr sz="1800">
              <a:latin typeface="Trebuchet MS"/>
              <a:cs typeface="Trebuchet MS"/>
            </a:endParaRPr>
          </a:p>
          <a:p>
            <a:pPr marL="357505" lvl="1" indent="-173990">
              <a:lnSpc>
                <a:spcPts val="2030"/>
              </a:lnSpc>
              <a:spcBef>
                <a:spcPts val="20"/>
              </a:spcBef>
              <a:buFont typeface="Trebuchet MS"/>
              <a:buChar char="•"/>
              <a:tabLst>
                <a:tab pos="357505" algn="l"/>
              </a:tabLst>
            </a:pPr>
            <a:r>
              <a:rPr sz="1800" b="1" spc="40" dirty="0">
                <a:latin typeface="Trebuchet MS"/>
                <a:cs typeface="Trebuchet MS"/>
              </a:rPr>
              <a:t>Notice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of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-15" dirty="0">
                <a:latin typeface="Trebuchet MS"/>
                <a:cs typeface="Trebuchet MS"/>
              </a:rPr>
              <a:t>appearance-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Form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65" dirty="0">
                <a:latin typeface="Trebuchet MS"/>
                <a:cs typeface="Trebuchet MS"/>
              </a:rPr>
              <a:t>1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has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been</a:t>
            </a:r>
            <a:r>
              <a:rPr sz="1800" b="1" spc="-10" dirty="0">
                <a:latin typeface="Trebuchet MS"/>
                <a:cs typeface="Trebuchet MS"/>
              </a:rPr>
              <a:t> </a:t>
            </a:r>
            <a:r>
              <a:rPr sz="1800" b="1" spc="-15" dirty="0">
                <a:latin typeface="Trebuchet MS"/>
                <a:cs typeface="Trebuchet MS"/>
              </a:rPr>
              <a:t>added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in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Schedule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65" dirty="0">
                <a:latin typeface="Trebuchet MS"/>
                <a:cs typeface="Trebuchet MS"/>
              </a:rPr>
              <a:t>1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of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the</a:t>
            </a:r>
            <a:endParaRPr sz="1800">
              <a:latin typeface="Trebuchet MS"/>
              <a:cs typeface="Trebuchet MS"/>
            </a:endParaRPr>
          </a:p>
          <a:p>
            <a:pPr marL="356870">
              <a:lnSpc>
                <a:spcPts val="2030"/>
              </a:lnSpc>
            </a:pPr>
            <a:r>
              <a:rPr sz="1800" b="1" spc="120" dirty="0">
                <a:latin typeface="Trebuchet MS"/>
                <a:cs typeface="Trebuchet MS"/>
              </a:rPr>
              <a:t>BNSS.</a:t>
            </a:r>
            <a:endParaRPr sz="1800">
              <a:latin typeface="Trebuchet MS"/>
              <a:cs typeface="Trebuchet MS"/>
            </a:endParaRPr>
          </a:p>
          <a:p>
            <a:pPr marL="357505" lvl="1" indent="-173990">
              <a:lnSpc>
                <a:spcPts val="2014"/>
              </a:lnSpc>
              <a:spcBef>
                <a:spcPts val="25"/>
              </a:spcBef>
              <a:buFont typeface="Trebuchet MS"/>
              <a:buChar char="•"/>
              <a:tabLst>
                <a:tab pos="357505" algn="l"/>
              </a:tabLst>
            </a:pPr>
            <a:r>
              <a:rPr sz="1800" b="1" spc="70" dirty="0">
                <a:solidFill>
                  <a:srgbClr val="006FC0"/>
                </a:solidFill>
                <a:latin typeface="Trebuchet MS"/>
                <a:cs typeface="Trebuchet MS"/>
              </a:rPr>
              <a:t>Use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handcuffs</a:t>
            </a:r>
            <a:r>
              <a:rPr sz="1800" b="1" spc="-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while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effecting</a:t>
            </a:r>
            <a:r>
              <a:rPr sz="18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1800" b="1" spc="-5" dirty="0">
                <a:solidFill>
                  <a:srgbClr val="006FC0"/>
                </a:solidFill>
                <a:latin typeface="Trebuchet MS"/>
                <a:cs typeface="Trebuchet MS"/>
              </a:rPr>
              <a:t>arrest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rebuchet MS"/>
                <a:cs typeface="Trebuchet MS"/>
              </a:rPr>
              <a:t>and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production</a:t>
            </a:r>
            <a:r>
              <a:rPr sz="1800" b="1" spc="-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0" dirty="0">
                <a:solidFill>
                  <a:srgbClr val="006FC0"/>
                </a:solidFill>
                <a:latin typeface="Trebuchet MS"/>
                <a:cs typeface="Trebuchet MS"/>
              </a:rPr>
              <a:t>before</a:t>
            </a:r>
            <a:endParaRPr sz="1800">
              <a:latin typeface="Trebuchet MS"/>
              <a:cs typeface="Trebuchet MS"/>
            </a:endParaRPr>
          </a:p>
          <a:p>
            <a:pPr marL="356870">
              <a:lnSpc>
                <a:spcPts val="2014"/>
              </a:lnSpc>
            </a:pPr>
            <a:r>
              <a:rPr sz="1800" b="1" spc="25" dirty="0">
                <a:solidFill>
                  <a:srgbClr val="006FC0"/>
                </a:solidFill>
                <a:latin typeface="Trebuchet MS"/>
                <a:cs typeface="Trebuchet MS"/>
              </a:rPr>
              <a:t>court</a:t>
            </a:r>
            <a:r>
              <a:rPr sz="1800" b="1" spc="-1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1800" b="1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/>
                <a:cs typeface="Trebuchet MS"/>
              </a:rPr>
              <a:t>an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Trebuchet MS"/>
                <a:cs typeface="Trebuchet MS"/>
              </a:rPr>
              <a:t>arrested</a:t>
            </a:r>
            <a:r>
              <a:rPr sz="18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person.</a:t>
            </a:r>
            <a:endParaRPr sz="1800">
              <a:latin typeface="Trebuchet MS"/>
              <a:cs typeface="Trebuchet MS"/>
            </a:endParaRPr>
          </a:p>
          <a:p>
            <a:pPr marL="356870" marR="63500" lvl="1" indent="-173990">
              <a:lnSpc>
                <a:spcPts val="1870"/>
              </a:lnSpc>
              <a:spcBef>
                <a:spcPts val="355"/>
              </a:spcBef>
              <a:buFont typeface="Trebuchet MS"/>
              <a:buChar char="•"/>
              <a:tabLst>
                <a:tab pos="357505" algn="l"/>
              </a:tabLst>
            </a:pPr>
            <a:r>
              <a:rPr sz="1800" b="1" spc="-30" dirty="0">
                <a:latin typeface="Trebuchet MS"/>
                <a:cs typeface="Trebuchet MS"/>
              </a:rPr>
              <a:t>P</a:t>
            </a:r>
            <a:r>
              <a:rPr sz="1800" b="1" spc="-15" dirty="0">
                <a:latin typeface="Trebuchet MS"/>
                <a:cs typeface="Trebuchet MS"/>
              </a:rPr>
              <a:t>o</a:t>
            </a:r>
            <a:r>
              <a:rPr sz="1800" b="1" spc="-50" dirty="0">
                <a:latin typeface="Trebuchet MS"/>
                <a:cs typeface="Trebuchet MS"/>
              </a:rPr>
              <a:t>w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35" dirty="0">
                <a:latin typeface="Trebuchet MS"/>
                <a:cs typeface="Trebuchet MS"/>
              </a:rPr>
              <a:t>r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o</a:t>
            </a:r>
            <a:r>
              <a:rPr sz="1800" b="1" spc="-125" dirty="0">
                <a:latin typeface="Trebuchet MS"/>
                <a:cs typeface="Trebuchet MS"/>
              </a:rPr>
              <a:t>f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5" dirty="0">
                <a:latin typeface="Trebuchet MS"/>
                <a:cs typeface="Trebuchet MS"/>
              </a:rPr>
              <a:t>p</a:t>
            </a:r>
            <a:r>
              <a:rPr sz="1800" b="1" spc="55" dirty="0">
                <a:latin typeface="Trebuchet MS"/>
                <a:cs typeface="Trebuchet MS"/>
              </a:rPr>
              <a:t>o</a:t>
            </a:r>
            <a:r>
              <a:rPr sz="1800" b="1" spc="-55" dirty="0">
                <a:latin typeface="Trebuchet MS"/>
                <a:cs typeface="Trebuchet MS"/>
              </a:rPr>
              <a:t>l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-15" dirty="0">
                <a:latin typeface="Trebuchet MS"/>
                <a:cs typeface="Trebuchet MS"/>
              </a:rPr>
              <a:t>c</a:t>
            </a:r>
            <a:r>
              <a:rPr sz="1800" b="1" spc="-45" dirty="0">
                <a:latin typeface="Trebuchet MS"/>
                <a:cs typeface="Trebuchet MS"/>
              </a:rPr>
              <a:t>e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5" dirty="0">
                <a:latin typeface="Trebuchet MS"/>
                <a:cs typeface="Trebuchet MS"/>
              </a:rPr>
              <a:t>t</a:t>
            </a:r>
            <a:r>
              <a:rPr sz="1800" b="1" spc="50" dirty="0">
                <a:latin typeface="Trebuchet MS"/>
                <a:cs typeface="Trebuchet MS"/>
              </a:rPr>
              <a:t>o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5" dirty="0">
                <a:latin typeface="Trebuchet MS"/>
                <a:cs typeface="Trebuchet MS"/>
              </a:rPr>
              <a:t>d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dirty="0">
                <a:latin typeface="Trebuchet MS"/>
                <a:cs typeface="Trebuchet MS"/>
              </a:rPr>
              <a:t>t</a:t>
            </a:r>
            <a:r>
              <a:rPr sz="1800" b="1" spc="-25" dirty="0">
                <a:latin typeface="Trebuchet MS"/>
                <a:cs typeface="Trebuchet MS"/>
              </a:rPr>
              <a:t>ain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55" dirty="0">
                <a:latin typeface="Trebuchet MS"/>
                <a:cs typeface="Trebuchet MS"/>
              </a:rPr>
              <a:t>o</a:t>
            </a:r>
            <a:r>
              <a:rPr sz="1800" b="1" spc="35" dirty="0">
                <a:latin typeface="Trebuchet MS"/>
                <a:cs typeface="Trebuchet MS"/>
              </a:rPr>
              <a:t>r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r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135" dirty="0">
                <a:latin typeface="Trebuchet MS"/>
                <a:cs typeface="Trebuchet MS"/>
              </a:rPr>
              <a:t>m</a:t>
            </a:r>
            <a:r>
              <a:rPr sz="1800" b="1" spc="30" dirty="0">
                <a:latin typeface="Trebuchet MS"/>
                <a:cs typeface="Trebuchet MS"/>
              </a:rPr>
              <a:t>o</a:t>
            </a:r>
            <a:r>
              <a:rPr sz="1800" b="1" spc="-90" dirty="0">
                <a:latin typeface="Trebuchet MS"/>
                <a:cs typeface="Trebuchet MS"/>
              </a:rPr>
              <a:t>v</a:t>
            </a:r>
            <a:r>
              <a:rPr sz="1800" b="1" spc="-45" dirty="0">
                <a:latin typeface="Trebuchet MS"/>
                <a:cs typeface="Trebuchet MS"/>
              </a:rPr>
              <a:t>e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a</a:t>
            </a:r>
            <a:r>
              <a:rPr sz="1800" b="1" spc="-50" dirty="0">
                <a:latin typeface="Trebuchet MS"/>
                <a:cs typeface="Trebuchet MS"/>
              </a:rPr>
              <a:t>n</a:t>
            </a:r>
            <a:r>
              <a:rPr sz="1800" b="1" spc="-45" dirty="0">
                <a:latin typeface="Trebuchet MS"/>
                <a:cs typeface="Trebuchet MS"/>
              </a:rPr>
              <a:t>y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5" dirty="0">
                <a:latin typeface="Trebuchet MS"/>
                <a:cs typeface="Trebuchet MS"/>
              </a:rPr>
              <a:t>p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40" dirty="0">
                <a:latin typeface="Trebuchet MS"/>
                <a:cs typeface="Trebuchet MS"/>
              </a:rPr>
              <a:t>r</a:t>
            </a:r>
            <a:r>
              <a:rPr sz="1800" b="1" spc="15" dirty="0">
                <a:latin typeface="Trebuchet MS"/>
                <a:cs typeface="Trebuchet MS"/>
              </a:rPr>
              <a:t>s</a:t>
            </a:r>
            <a:r>
              <a:rPr sz="1800" b="1" spc="30" dirty="0">
                <a:latin typeface="Trebuchet MS"/>
                <a:cs typeface="Trebuchet MS"/>
              </a:rPr>
              <a:t>o</a:t>
            </a:r>
            <a:r>
              <a:rPr sz="1800" b="1" spc="-15" dirty="0">
                <a:latin typeface="Trebuchet MS"/>
                <a:cs typeface="Trebuchet MS"/>
              </a:rPr>
              <a:t>n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r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-35" dirty="0">
                <a:latin typeface="Trebuchet MS"/>
                <a:cs typeface="Trebuchet MS"/>
              </a:rPr>
              <a:t>si</a:t>
            </a:r>
            <a:r>
              <a:rPr sz="1800" b="1" spc="5" dirty="0">
                <a:latin typeface="Trebuchet MS"/>
                <a:cs typeface="Trebuchet MS"/>
              </a:rPr>
              <a:t>s</a:t>
            </a:r>
            <a:r>
              <a:rPr sz="1800" b="1" spc="-15" dirty="0">
                <a:latin typeface="Trebuchet MS"/>
                <a:cs typeface="Trebuchet MS"/>
              </a:rPr>
              <a:t>t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-10" dirty="0">
                <a:latin typeface="Trebuchet MS"/>
                <a:cs typeface="Trebuchet MS"/>
              </a:rPr>
              <a:t>n</a:t>
            </a:r>
            <a:r>
              <a:rPr sz="1800" b="1" spc="75" dirty="0">
                <a:latin typeface="Trebuchet MS"/>
                <a:cs typeface="Trebuchet MS"/>
              </a:rPr>
              <a:t>g</a:t>
            </a:r>
            <a:r>
              <a:rPr sz="1800" b="1" spc="-175" dirty="0">
                <a:latin typeface="Trebuchet MS"/>
                <a:cs typeface="Trebuchet MS"/>
              </a:rPr>
              <a:t>,</a:t>
            </a:r>
            <a:r>
              <a:rPr sz="1800" b="1" spc="-19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r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-120" dirty="0">
                <a:latin typeface="Trebuchet MS"/>
                <a:cs typeface="Trebuchet MS"/>
              </a:rPr>
              <a:t>f</a:t>
            </a:r>
            <a:r>
              <a:rPr sz="1800" b="1" spc="-10" dirty="0">
                <a:latin typeface="Trebuchet MS"/>
                <a:cs typeface="Trebuchet MS"/>
              </a:rPr>
              <a:t>u</a:t>
            </a:r>
            <a:r>
              <a:rPr sz="1800" b="1" spc="-35" dirty="0">
                <a:latin typeface="Trebuchet MS"/>
                <a:cs typeface="Trebuchet MS"/>
              </a:rPr>
              <a:t>si</a:t>
            </a:r>
            <a:r>
              <a:rPr sz="1800" b="1" spc="-10" dirty="0">
                <a:latin typeface="Trebuchet MS"/>
                <a:cs typeface="Trebuchet MS"/>
              </a:rPr>
              <a:t>n</a:t>
            </a:r>
            <a:r>
              <a:rPr sz="1800" b="1" spc="75" dirty="0">
                <a:latin typeface="Trebuchet MS"/>
                <a:cs typeface="Trebuchet MS"/>
              </a:rPr>
              <a:t>g</a:t>
            </a:r>
            <a:r>
              <a:rPr sz="1800" b="1" spc="-155" dirty="0">
                <a:latin typeface="Trebuchet MS"/>
                <a:cs typeface="Trebuchet MS"/>
              </a:rPr>
              <a:t>,  </a:t>
            </a:r>
            <a:r>
              <a:rPr sz="1800" b="1" spc="-5" dirty="0">
                <a:latin typeface="Trebuchet MS"/>
                <a:cs typeface="Trebuchet MS"/>
              </a:rPr>
              <a:t>dis</a:t>
            </a:r>
            <a:r>
              <a:rPr sz="1800" b="1" spc="-55" dirty="0">
                <a:latin typeface="Trebuchet MS"/>
                <a:cs typeface="Trebuchet MS"/>
              </a:rPr>
              <a:t>re</a:t>
            </a:r>
            <a:r>
              <a:rPr sz="1800" b="1" spc="75" dirty="0">
                <a:latin typeface="Trebuchet MS"/>
                <a:cs typeface="Trebuchet MS"/>
              </a:rPr>
              <a:t>g</a:t>
            </a:r>
            <a:r>
              <a:rPr sz="1800" b="1" spc="20" dirty="0">
                <a:latin typeface="Trebuchet MS"/>
                <a:cs typeface="Trebuchet MS"/>
              </a:rPr>
              <a:t>a</a:t>
            </a:r>
            <a:r>
              <a:rPr sz="1800" b="1" dirty="0">
                <a:latin typeface="Trebuchet MS"/>
                <a:cs typeface="Trebuchet MS"/>
              </a:rPr>
              <a:t>rding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dirty="0">
                <a:latin typeface="Trebuchet MS"/>
                <a:cs typeface="Trebuchet MS"/>
              </a:rPr>
              <a:t>t</a:t>
            </a:r>
            <a:r>
              <a:rPr sz="1800" b="1" spc="35" dirty="0">
                <a:latin typeface="Trebuchet MS"/>
                <a:cs typeface="Trebuchet MS"/>
              </a:rPr>
              <a:t>c</a:t>
            </a:r>
            <a:r>
              <a:rPr sz="1800" b="1" spc="-175" dirty="0">
                <a:latin typeface="Trebuchet MS"/>
                <a:cs typeface="Trebuchet MS"/>
              </a:rPr>
              <a:t>.</a:t>
            </a:r>
            <a:r>
              <a:rPr sz="1800" b="1" spc="-245" dirty="0">
                <a:latin typeface="Trebuchet MS"/>
                <a:cs typeface="Trebuchet MS"/>
              </a:rPr>
              <a:t> </a:t>
            </a:r>
            <a:r>
              <a:rPr sz="1800" b="1" spc="5" dirty="0">
                <a:latin typeface="Trebuchet MS"/>
                <a:cs typeface="Trebuchet MS"/>
              </a:rPr>
              <a:t>t</a:t>
            </a:r>
            <a:r>
              <a:rPr sz="1800" b="1" spc="50" dirty="0">
                <a:latin typeface="Trebuchet MS"/>
                <a:cs typeface="Trebuchet MS"/>
              </a:rPr>
              <a:t>o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c</a:t>
            </a:r>
            <a:r>
              <a:rPr sz="1800" b="1" spc="55" dirty="0">
                <a:latin typeface="Trebuchet MS"/>
                <a:cs typeface="Trebuchet MS"/>
              </a:rPr>
              <a:t>o</a:t>
            </a:r>
            <a:r>
              <a:rPr sz="1800" b="1" spc="-85" dirty="0">
                <a:latin typeface="Trebuchet MS"/>
                <a:cs typeface="Trebuchet MS"/>
              </a:rPr>
              <a:t>n</a:t>
            </a:r>
            <a:r>
              <a:rPr sz="1800" b="1" spc="-70" dirty="0">
                <a:latin typeface="Trebuchet MS"/>
                <a:cs typeface="Trebuchet MS"/>
              </a:rPr>
              <a:t>f</a:t>
            </a:r>
            <a:r>
              <a:rPr sz="1800" b="1" spc="55" dirty="0">
                <a:latin typeface="Trebuchet MS"/>
                <a:cs typeface="Trebuchet MS"/>
              </a:rPr>
              <a:t>o</a:t>
            </a:r>
            <a:r>
              <a:rPr sz="1800" b="1" spc="40" dirty="0">
                <a:latin typeface="Trebuchet MS"/>
                <a:cs typeface="Trebuchet MS"/>
              </a:rPr>
              <a:t>r</a:t>
            </a:r>
            <a:r>
              <a:rPr sz="1800" b="1" spc="175" dirty="0">
                <a:latin typeface="Trebuchet MS"/>
                <a:cs typeface="Trebuchet MS"/>
              </a:rPr>
              <a:t>m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t</a:t>
            </a:r>
            <a:r>
              <a:rPr sz="1800" b="1" spc="50" dirty="0">
                <a:latin typeface="Trebuchet MS"/>
                <a:cs typeface="Trebuchet MS"/>
              </a:rPr>
              <a:t>o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a</a:t>
            </a:r>
            <a:r>
              <a:rPr sz="1800" b="1" spc="-60" dirty="0">
                <a:latin typeface="Trebuchet MS"/>
                <a:cs typeface="Trebuchet MS"/>
              </a:rPr>
              <a:t>n</a:t>
            </a:r>
            <a:r>
              <a:rPr sz="1800" b="1" spc="-45" dirty="0">
                <a:latin typeface="Trebuchet MS"/>
                <a:cs typeface="Trebuchet MS"/>
              </a:rPr>
              <a:t>y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10" dirty="0">
                <a:latin typeface="Trebuchet MS"/>
                <a:cs typeface="Trebuchet MS"/>
              </a:rPr>
              <a:t>d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-10" dirty="0">
                <a:latin typeface="Trebuchet MS"/>
                <a:cs typeface="Trebuchet MS"/>
              </a:rPr>
              <a:t>r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-15" dirty="0">
                <a:latin typeface="Trebuchet MS"/>
                <a:cs typeface="Trebuchet MS"/>
              </a:rPr>
              <a:t>c</a:t>
            </a:r>
            <a:r>
              <a:rPr sz="1800" b="1" dirty="0">
                <a:latin typeface="Trebuchet MS"/>
                <a:cs typeface="Trebuchet MS"/>
              </a:rPr>
              <a:t>t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55" dirty="0">
                <a:latin typeface="Trebuchet MS"/>
                <a:cs typeface="Trebuchet MS"/>
              </a:rPr>
              <a:t>o</a:t>
            </a:r>
            <a:r>
              <a:rPr sz="1800" b="1" spc="-15" dirty="0">
                <a:latin typeface="Trebuchet MS"/>
                <a:cs typeface="Trebuchet MS"/>
              </a:rPr>
              <a:t>n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55" dirty="0">
                <a:latin typeface="Trebuchet MS"/>
                <a:cs typeface="Trebuchet MS"/>
              </a:rPr>
              <a:t>o</a:t>
            </a:r>
            <a:r>
              <a:rPr sz="1800" b="1" spc="-125" dirty="0">
                <a:latin typeface="Trebuchet MS"/>
                <a:cs typeface="Trebuchet MS"/>
              </a:rPr>
              <a:t>f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a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25" dirty="0">
                <a:latin typeface="Trebuchet MS"/>
                <a:cs typeface="Trebuchet MS"/>
              </a:rPr>
              <a:t>p</a:t>
            </a:r>
            <a:r>
              <a:rPr sz="1800" b="1" spc="35" dirty="0">
                <a:latin typeface="Trebuchet MS"/>
                <a:cs typeface="Trebuchet MS"/>
              </a:rPr>
              <a:t>o</a:t>
            </a:r>
            <a:r>
              <a:rPr sz="1800" b="1" spc="-55" dirty="0">
                <a:latin typeface="Trebuchet MS"/>
                <a:cs typeface="Trebuchet MS"/>
              </a:rPr>
              <a:t>l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-15" dirty="0">
                <a:latin typeface="Trebuchet MS"/>
                <a:cs typeface="Trebuchet MS"/>
              </a:rPr>
              <a:t>c</a:t>
            </a:r>
            <a:r>
              <a:rPr sz="1800" b="1" spc="-40" dirty="0">
                <a:latin typeface="Trebuchet MS"/>
                <a:cs typeface="Trebuchet MS"/>
              </a:rPr>
              <a:t>e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o</a:t>
            </a:r>
            <a:r>
              <a:rPr sz="1800" b="1" spc="-120" dirty="0">
                <a:latin typeface="Trebuchet MS"/>
                <a:cs typeface="Trebuchet MS"/>
              </a:rPr>
              <a:t>ff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-15" dirty="0">
                <a:latin typeface="Trebuchet MS"/>
                <a:cs typeface="Trebuchet MS"/>
              </a:rPr>
              <a:t>c</a:t>
            </a:r>
            <a:r>
              <a:rPr sz="1800" b="1" spc="-55" dirty="0">
                <a:latin typeface="Trebuchet MS"/>
                <a:cs typeface="Trebuchet MS"/>
              </a:rPr>
              <a:t>e</a:t>
            </a:r>
            <a:r>
              <a:rPr sz="1800" b="1" spc="35" dirty="0">
                <a:latin typeface="Trebuchet MS"/>
                <a:cs typeface="Trebuchet MS"/>
              </a:rPr>
              <a:t>r</a:t>
            </a:r>
            <a:r>
              <a:rPr sz="1800" b="1" spc="-80" dirty="0">
                <a:latin typeface="Trebuchet MS"/>
                <a:cs typeface="Trebuchet MS"/>
              </a:rPr>
              <a:t> </a:t>
            </a:r>
            <a:r>
              <a:rPr sz="1800" b="1" spc="-60" dirty="0">
                <a:latin typeface="Trebuchet MS"/>
                <a:cs typeface="Trebuchet MS"/>
              </a:rPr>
              <a:t>i</a:t>
            </a:r>
            <a:r>
              <a:rPr sz="1800" b="1" spc="-5" dirty="0">
                <a:latin typeface="Trebuchet MS"/>
                <a:cs typeface="Trebuchet MS"/>
              </a:rPr>
              <a:t>s  </a:t>
            </a:r>
            <a:r>
              <a:rPr sz="1800" b="1" spc="-10" dirty="0">
                <a:latin typeface="Trebuchet MS"/>
                <a:cs typeface="Trebuchet MS"/>
              </a:rPr>
              <a:t>introduced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in </a:t>
            </a:r>
            <a:r>
              <a:rPr sz="1800" b="1" spc="-15" dirty="0">
                <a:latin typeface="Trebuchet MS"/>
                <a:cs typeface="Trebuchet MS"/>
              </a:rPr>
              <a:t>section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70" dirty="0">
                <a:latin typeface="Trebuchet MS"/>
                <a:cs typeface="Trebuchet MS"/>
              </a:rPr>
              <a:t>172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spc="120" dirty="0">
                <a:latin typeface="Trebuchet MS"/>
                <a:cs typeface="Trebuchet MS"/>
              </a:rPr>
              <a:t>BNSS.</a:t>
            </a:r>
            <a:endParaRPr sz="1800">
              <a:latin typeface="Trebuchet MS"/>
              <a:cs typeface="Trebuchet MS"/>
            </a:endParaRPr>
          </a:p>
          <a:p>
            <a:pPr marL="357505" lvl="1" indent="-173990">
              <a:lnSpc>
                <a:spcPts val="2014"/>
              </a:lnSpc>
              <a:spcBef>
                <a:spcPts val="40"/>
              </a:spcBef>
              <a:buFont typeface="Trebuchet MS"/>
              <a:buChar char="•"/>
              <a:tabLst>
                <a:tab pos="357505" algn="l"/>
              </a:tabLst>
            </a:pPr>
            <a:r>
              <a:rPr sz="1800" b="1" spc="-25" dirty="0">
                <a:solidFill>
                  <a:srgbClr val="006FC0"/>
                </a:solidFill>
                <a:latin typeface="Trebuchet MS"/>
                <a:cs typeface="Trebuchet MS"/>
              </a:rPr>
              <a:t>Police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rebuchet MS"/>
                <a:cs typeface="Trebuchet MS"/>
              </a:rPr>
              <a:t>custody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rebuchet MS"/>
                <a:cs typeface="Trebuchet MS"/>
              </a:rPr>
              <a:t>period</a:t>
            </a:r>
            <a:r>
              <a:rPr sz="1800" b="1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is</a:t>
            </a:r>
            <a:r>
              <a:rPr sz="18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70" dirty="0">
                <a:solidFill>
                  <a:srgbClr val="006FC0"/>
                </a:solidFill>
                <a:latin typeface="Trebuchet MS"/>
                <a:cs typeface="Trebuchet MS"/>
              </a:rPr>
              <a:t>15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0" dirty="0">
                <a:solidFill>
                  <a:srgbClr val="006FC0"/>
                </a:solidFill>
                <a:latin typeface="Trebuchet MS"/>
                <a:cs typeface="Trebuchet MS"/>
              </a:rPr>
              <a:t>days</a:t>
            </a:r>
            <a:r>
              <a:rPr sz="18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/>
                <a:cs typeface="Trebuchet MS"/>
              </a:rPr>
              <a:t>spread</a:t>
            </a:r>
            <a:r>
              <a:rPr sz="1800" b="1" spc="-30" dirty="0">
                <a:solidFill>
                  <a:srgbClr val="006FC0"/>
                </a:solidFill>
                <a:latin typeface="Trebuchet MS"/>
                <a:cs typeface="Trebuchet MS"/>
              </a:rPr>
              <a:t> over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initial</a:t>
            </a:r>
            <a:r>
              <a:rPr sz="1800" b="1" spc="-1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rebuchet MS"/>
                <a:cs typeface="Trebuchet MS"/>
              </a:rPr>
              <a:t>period</a:t>
            </a:r>
            <a:r>
              <a:rPr sz="1800" b="1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endParaRPr sz="1800">
              <a:latin typeface="Trebuchet MS"/>
              <a:cs typeface="Trebuchet MS"/>
            </a:endParaRPr>
          </a:p>
          <a:p>
            <a:pPr marL="356870">
              <a:lnSpc>
                <a:spcPts val="2014"/>
              </a:lnSpc>
            </a:pPr>
            <a:r>
              <a:rPr sz="1800" b="1" spc="-100" dirty="0">
                <a:solidFill>
                  <a:srgbClr val="006FC0"/>
                </a:solidFill>
                <a:latin typeface="Trebuchet MS"/>
                <a:cs typeface="Trebuchet MS"/>
              </a:rPr>
              <a:t>40/60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30" dirty="0">
                <a:solidFill>
                  <a:srgbClr val="006FC0"/>
                </a:solidFill>
                <a:latin typeface="Trebuchet MS"/>
                <a:cs typeface="Trebuchet MS"/>
              </a:rPr>
              <a:t>days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/>
                <a:cs typeface="Trebuchet MS"/>
              </a:rPr>
              <a:t>based</a:t>
            </a:r>
            <a:r>
              <a:rPr sz="18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20" dirty="0">
                <a:solidFill>
                  <a:srgbClr val="006FC0"/>
                </a:solidFill>
                <a:latin typeface="Trebuchet MS"/>
                <a:cs typeface="Trebuchet MS"/>
              </a:rPr>
              <a:t>on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total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period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 of</a:t>
            </a:r>
            <a:r>
              <a:rPr sz="1800" b="1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0" dirty="0">
                <a:solidFill>
                  <a:srgbClr val="006FC0"/>
                </a:solidFill>
                <a:latin typeface="Trebuchet MS"/>
                <a:cs typeface="Trebuchet MS"/>
              </a:rPr>
              <a:t>60/90</a:t>
            </a:r>
            <a:r>
              <a:rPr sz="18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60" dirty="0">
                <a:solidFill>
                  <a:srgbClr val="006FC0"/>
                </a:solidFill>
                <a:latin typeface="Trebuchet MS"/>
                <a:cs typeface="Trebuchet MS"/>
              </a:rPr>
              <a:t>days.</a:t>
            </a:r>
            <a:endParaRPr sz="1800">
              <a:latin typeface="Trebuchet MS"/>
              <a:cs typeface="Trebuchet MS"/>
            </a:endParaRPr>
          </a:p>
          <a:p>
            <a:pPr marL="356870" marR="135255" lvl="1" indent="-173990">
              <a:lnSpc>
                <a:spcPct val="87200"/>
              </a:lnSpc>
              <a:spcBef>
                <a:spcPts val="305"/>
              </a:spcBef>
              <a:buFont typeface="Trebuchet MS"/>
              <a:buChar char="•"/>
              <a:tabLst>
                <a:tab pos="357505" algn="l"/>
              </a:tabLst>
            </a:pPr>
            <a:r>
              <a:rPr sz="1800" b="1" spc="40" dirty="0">
                <a:latin typeface="Trebuchet MS"/>
                <a:cs typeface="Trebuchet MS"/>
              </a:rPr>
              <a:t>The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15" dirty="0">
                <a:latin typeface="Trebuchet MS"/>
                <a:cs typeface="Trebuchet MS"/>
              </a:rPr>
              <a:t>accused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being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required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spc="-15" dirty="0">
                <a:latin typeface="Trebuchet MS"/>
                <a:cs typeface="Trebuchet MS"/>
              </a:rPr>
              <a:t>for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police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custody</a:t>
            </a:r>
            <a:r>
              <a:rPr sz="1800" b="1" spc="-7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beyond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the </a:t>
            </a:r>
            <a:r>
              <a:rPr sz="1800" b="1" spc="-25" dirty="0">
                <a:latin typeface="Trebuchet MS"/>
                <a:cs typeface="Trebuchet MS"/>
              </a:rPr>
              <a:t>first</a:t>
            </a:r>
            <a:r>
              <a:rPr sz="1800" b="1" spc="-75" dirty="0">
                <a:latin typeface="Trebuchet MS"/>
                <a:cs typeface="Trebuchet MS"/>
              </a:rPr>
              <a:t> </a:t>
            </a:r>
            <a:r>
              <a:rPr sz="1800" b="1" spc="-70" dirty="0">
                <a:latin typeface="Trebuchet MS"/>
                <a:cs typeface="Trebuchet MS"/>
              </a:rPr>
              <a:t>15 </a:t>
            </a:r>
            <a:r>
              <a:rPr sz="1800" b="1" spc="-525" dirty="0">
                <a:latin typeface="Trebuchet MS"/>
                <a:cs typeface="Trebuchet MS"/>
              </a:rPr>
              <a:t> </a:t>
            </a:r>
            <a:r>
              <a:rPr sz="1800" b="1" spc="-60" dirty="0">
                <a:latin typeface="Trebuchet MS"/>
                <a:cs typeface="Trebuchet MS"/>
              </a:rPr>
              <a:t>days, </a:t>
            </a:r>
            <a:r>
              <a:rPr sz="1800" b="1" spc="-40" dirty="0">
                <a:latin typeface="Trebuchet MS"/>
                <a:cs typeface="Trebuchet MS"/>
              </a:rPr>
              <a:t>will </a:t>
            </a:r>
            <a:r>
              <a:rPr sz="1800" b="1" spc="20" dirty="0">
                <a:latin typeface="Trebuchet MS"/>
                <a:cs typeface="Trebuchet MS"/>
              </a:rPr>
              <a:t>not </a:t>
            </a:r>
            <a:r>
              <a:rPr sz="1800" b="1" spc="-20" dirty="0">
                <a:latin typeface="Trebuchet MS"/>
                <a:cs typeface="Trebuchet MS"/>
              </a:rPr>
              <a:t>be the </a:t>
            </a:r>
            <a:r>
              <a:rPr sz="1800" b="1" spc="-15" dirty="0">
                <a:latin typeface="Trebuchet MS"/>
                <a:cs typeface="Trebuchet MS"/>
              </a:rPr>
              <a:t>sole </a:t>
            </a:r>
            <a:r>
              <a:rPr sz="1800" b="1" spc="15" dirty="0">
                <a:latin typeface="Trebuchet MS"/>
                <a:cs typeface="Trebuchet MS"/>
              </a:rPr>
              <a:t>ground </a:t>
            </a:r>
            <a:r>
              <a:rPr sz="1800" b="1" spc="-20" dirty="0">
                <a:latin typeface="Trebuchet MS"/>
                <a:cs typeface="Trebuchet MS"/>
              </a:rPr>
              <a:t>for </a:t>
            </a:r>
            <a:r>
              <a:rPr sz="1800" b="1" spc="-25" dirty="0">
                <a:latin typeface="Trebuchet MS"/>
                <a:cs typeface="Trebuchet MS"/>
              </a:rPr>
              <a:t>refusing </a:t>
            </a:r>
            <a:r>
              <a:rPr sz="1800" b="1" spc="25" dirty="0">
                <a:latin typeface="Trebuchet MS"/>
                <a:cs typeface="Trebuchet MS"/>
              </a:rPr>
              <a:t>grant </a:t>
            </a:r>
            <a:r>
              <a:rPr sz="1800" b="1" spc="-35" dirty="0">
                <a:latin typeface="Trebuchet MS"/>
                <a:cs typeface="Trebuchet MS"/>
              </a:rPr>
              <a:t>of </a:t>
            </a:r>
            <a:r>
              <a:rPr sz="1800" b="1" spc="-25" dirty="0">
                <a:latin typeface="Trebuchet MS"/>
                <a:cs typeface="Trebuchet MS"/>
              </a:rPr>
              <a:t>bail </a:t>
            </a:r>
            <a:r>
              <a:rPr sz="1800" b="1" spc="30" dirty="0">
                <a:latin typeface="Trebuchet MS"/>
                <a:cs typeface="Trebuchet MS"/>
              </a:rPr>
              <a:t>to </a:t>
            </a:r>
            <a:r>
              <a:rPr sz="1800" b="1" spc="-20" dirty="0">
                <a:latin typeface="Trebuchet MS"/>
                <a:cs typeface="Trebuchet MS"/>
              </a:rPr>
              <a:t>the 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accused.</a:t>
            </a:r>
            <a:endParaRPr sz="1800">
              <a:latin typeface="Trebuchet MS"/>
              <a:cs typeface="Trebuchet MS"/>
            </a:endParaRPr>
          </a:p>
          <a:p>
            <a:pPr marL="356870" marR="126364" lvl="1" indent="-173990">
              <a:lnSpc>
                <a:spcPct val="87300"/>
              </a:lnSpc>
              <a:spcBef>
                <a:spcPts val="300"/>
              </a:spcBef>
              <a:buFont typeface="Trebuchet MS"/>
              <a:buChar char="•"/>
              <a:tabLst>
                <a:tab pos="357505" algn="l"/>
              </a:tabLst>
            </a:pPr>
            <a:r>
              <a:rPr sz="1800" b="1" spc="175" dirty="0">
                <a:solidFill>
                  <a:srgbClr val="006FC0"/>
                </a:solidFill>
                <a:latin typeface="Trebuchet MS"/>
                <a:cs typeface="Trebuchet MS"/>
              </a:rPr>
              <a:t>No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scope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for </a:t>
            </a:r>
            <a:r>
              <a:rPr sz="1800" b="1" spc="-5" dirty="0">
                <a:solidFill>
                  <a:srgbClr val="006FC0"/>
                </a:solidFill>
                <a:latin typeface="Trebuchet MS"/>
                <a:cs typeface="Trebuchet MS"/>
              </a:rPr>
              <a:t>house </a:t>
            </a:r>
            <a:r>
              <a:rPr sz="1800" b="1" spc="-15" dirty="0">
                <a:solidFill>
                  <a:srgbClr val="006FC0"/>
                </a:solidFill>
                <a:latin typeface="Trebuchet MS"/>
                <a:cs typeface="Trebuchet MS"/>
              </a:rPr>
              <a:t>arrest- </a:t>
            </a:r>
            <a:r>
              <a:rPr sz="1800" spc="-95" dirty="0">
                <a:solidFill>
                  <a:srgbClr val="006FC0"/>
                </a:solidFill>
                <a:latin typeface="Trebuchet MS"/>
                <a:cs typeface="Trebuchet MS"/>
              </a:rPr>
              <a:t>detention </a:t>
            </a:r>
            <a:r>
              <a:rPr sz="1800" spc="-114" dirty="0">
                <a:solidFill>
                  <a:srgbClr val="006FC0"/>
                </a:solidFill>
                <a:latin typeface="Trebuchet MS"/>
                <a:cs typeface="Trebuchet MS"/>
              </a:rPr>
              <a:t>shall </a:t>
            </a:r>
            <a:r>
              <a:rPr sz="1800" spc="-85" dirty="0">
                <a:solidFill>
                  <a:srgbClr val="006FC0"/>
                </a:solidFill>
                <a:latin typeface="Trebuchet MS"/>
                <a:cs typeface="Trebuchet MS"/>
              </a:rPr>
              <a:t>only </a:t>
            </a:r>
            <a:r>
              <a:rPr sz="1800" spc="-110" dirty="0">
                <a:solidFill>
                  <a:srgbClr val="006FC0"/>
                </a:solidFill>
                <a:latin typeface="Trebuchet MS"/>
                <a:cs typeface="Trebuchet MS"/>
              </a:rPr>
              <a:t>be in </a:t>
            </a:r>
            <a:r>
              <a:rPr sz="1800" spc="-180" dirty="0">
                <a:solidFill>
                  <a:srgbClr val="006FC0"/>
                </a:solidFill>
                <a:latin typeface="Trebuchet MS"/>
                <a:cs typeface="Trebuchet MS"/>
              </a:rPr>
              <a:t>a</a:t>
            </a:r>
            <a:r>
              <a:rPr sz="1800" spc="-1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006FC0"/>
                </a:solidFill>
                <a:latin typeface="Trebuchet MS"/>
                <a:cs typeface="Trebuchet MS"/>
              </a:rPr>
              <a:t>police </a:t>
            </a:r>
            <a:r>
              <a:rPr sz="1800" spc="-95" dirty="0">
                <a:solidFill>
                  <a:srgbClr val="006FC0"/>
                </a:solidFill>
                <a:latin typeface="Trebuchet MS"/>
                <a:cs typeface="Trebuchet MS"/>
              </a:rPr>
              <a:t>station </a:t>
            </a:r>
            <a:r>
              <a:rPr sz="1800" spc="-9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Trebuchet MS"/>
                <a:cs typeface="Trebuchet MS"/>
              </a:rPr>
              <a:t>under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006FC0"/>
                </a:solidFill>
                <a:latin typeface="Trebuchet MS"/>
                <a:cs typeface="Trebuchet MS"/>
              </a:rPr>
              <a:t>police</a:t>
            </a:r>
            <a:r>
              <a:rPr sz="18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Trebuchet MS"/>
                <a:cs typeface="Trebuchet MS"/>
              </a:rPr>
              <a:t>custody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06FC0"/>
                </a:solidFill>
                <a:latin typeface="Trebuchet MS"/>
                <a:cs typeface="Trebuchet MS"/>
              </a:rPr>
              <a:t>or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006FC0"/>
                </a:solidFill>
                <a:latin typeface="Trebuchet MS"/>
                <a:cs typeface="Trebuchet MS"/>
              </a:rPr>
              <a:t>in</a:t>
            </a:r>
            <a:r>
              <a:rPr sz="18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prison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Trebuchet MS"/>
                <a:cs typeface="Trebuchet MS"/>
              </a:rPr>
              <a:t>under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006FC0"/>
                </a:solidFill>
                <a:latin typeface="Trebuchet MS"/>
                <a:cs typeface="Trebuchet MS"/>
              </a:rPr>
              <a:t>judicial</a:t>
            </a:r>
            <a:r>
              <a:rPr sz="18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Trebuchet MS"/>
                <a:cs typeface="Trebuchet MS"/>
              </a:rPr>
              <a:t>custody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06FC0"/>
                </a:solidFill>
                <a:latin typeface="Trebuchet MS"/>
                <a:cs typeface="Trebuchet MS"/>
              </a:rPr>
              <a:t>or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006FC0"/>
                </a:solidFill>
                <a:latin typeface="Trebuchet MS"/>
                <a:cs typeface="Trebuchet MS"/>
              </a:rPr>
              <a:t>any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other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006FC0"/>
                </a:solidFill>
                <a:latin typeface="Trebuchet MS"/>
                <a:cs typeface="Trebuchet MS"/>
              </a:rPr>
              <a:t>place </a:t>
            </a:r>
            <a:r>
              <a:rPr sz="1800" spc="-5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006FC0"/>
                </a:solidFill>
                <a:latin typeface="Trebuchet MS"/>
                <a:cs typeface="Trebuchet MS"/>
              </a:rPr>
              <a:t>declared</a:t>
            </a:r>
            <a:r>
              <a:rPr sz="18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006FC0"/>
                </a:solidFill>
                <a:latin typeface="Trebuchet MS"/>
                <a:cs typeface="Trebuchet MS"/>
              </a:rPr>
              <a:t>as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80" dirty="0">
                <a:solidFill>
                  <a:srgbClr val="006FC0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prison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006FC0"/>
                </a:solidFill>
                <a:latin typeface="Trebuchet MS"/>
                <a:cs typeface="Trebuchet MS"/>
              </a:rPr>
              <a:t>by</a:t>
            </a:r>
            <a:r>
              <a:rPr sz="18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Central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006FC0"/>
                </a:solidFill>
                <a:latin typeface="Trebuchet MS"/>
                <a:cs typeface="Trebuchet MS"/>
              </a:rPr>
              <a:t>Government</a:t>
            </a:r>
            <a:r>
              <a:rPr sz="1800" spc="-9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06FC0"/>
                </a:solidFill>
                <a:latin typeface="Trebuchet MS"/>
                <a:cs typeface="Trebuchet MS"/>
              </a:rPr>
              <a:t>or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006FC0"/>
                </a:solidFill>
                <a:latin typeface="Trebuchet MS"/>
                <a:cs typeface="Trebuchet MS"/>
              </a:rPr>
              <a:t>State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006FC0"/>
                </a:solidFill>
                <a:latin typeface="Trebuchet MS"/>
                <a:cs typeface="Trebuchet MS"/>
              </a:rPr>
              <a:t>Government.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98791" y="3733939"/>
            <a:ext cx="3051175" cy="1066800"/>
            <a:chOff x="323088" y="3767328"/>
            <a:chExt cx="3051175" cy="1066800"/>
          </a:xfrm>
        </p:grpSpPr>
        <p:sp>
          <p:nvSpPr>
            <p:cNvPr id="7" name="object 7"/>
            <p:cNvSpPr/>
            <p:nvPr/>
          </p:nvSpPr>
          <p:spPr>
            <a:xfrm>
              <a:off x="329184" y="3773424"/>
              <a:ext cx="3039110" cy="1054735"/>
            </a:xfrm>
            <a:custGeom>
              <a:avLst/>
              <a:gdLst/>
              <a:ahLst/>
              <a:cxnLst/>
              <a:rect l="l" t="t" r="r" b="b"/>
              <a:pathLst>
                <a:path w="3039110" h="1054735">
                  <a:moveTo>
                    <a:pt x="2863088" y="0"/>
                  </a:moveTo>
                  <a:lnTo>
                    <a:pt x="175767" y="0"/>
                  </a:lnTo>
                  <a:lnTo>
                    <a:pt x="129040" y="6281"/>
                  </a:lnTo>
                  <a:lnTo>
                    <a:pt x="87052" y="24007"/>
                  </a:lnTo>
                  <a:lnTo>
                    <a:pt x="51479" y="51498"/>
                  </a:lnTo>
                  <a:lnTo>
                    <a:pt x="23996" y="87074"/>
                  </a:lnTo>
                  <a:lnTo>
                    <a:pt x="6278" y="129057"/>
                  </a:lnTo>
                  <a:lnTo>
                    <a:pt x="0" y="175768"/>
                  </a:lnTo>
                  <a:lnTo>
                    <a:pt x="0" y="878839"/>
                  </a:lnTo>
                  <a:lnTo>
                    <a:pt x="6278" y="925550"/>
                  </a:lnTo>
                  <a:lnTo>
                    <a:pt x="23996" y="967533"/>
                  </a:lnTo>
                  <a:lnTo>
                    <a:pt x="51479" y="1003109"/>
                  </a:lnTo>
                  <a:lnTo>
                    <a:pt x="87052" y="1030600"/>
                  </a:lnTo>
                  <a:lnTo>
                    <a:pt x="129040" y="1048326"/>
                  </a:lnTo>
                  <a:lnTo>
                    <a:pt x="175767" y="1054608"/>
                  </a:lnTo>
                  <a:lnTo>
                    <a:pt x="2863088" y="1054608"/>
                  </a:lnTo>
                  <a:lnTo>
                    <a:pt x="2909798" y="1048326"/>
                  </a:lnTo>
                  <a:lnTo>
                    <a:pt x="2951781" y="1030600"/>
                  </a:lnTo>
                  <a:lnTo>
                    <a:pt x="2987357" y="1003109"/>
                  </a:lnTo>
                  <a:lnTo>
                    <a:pt x="3014848" y="967533"/>
                  </a:lnTo>
                  <a:lnTo>
                    <a:pt x="3032574" y="925550"/>
                  </a:lnTo>
                  <a:lnTo>
                    <a:pt x="3038855" y="878839"/>
                  </a:lnTo>
                  <a:lnTo>
                    <a:pt x="3038855" y="175768"/>
                  </a:lnTo>
                  <a:lnTo>
                    <a:pt x="3032574" y="129057"/>
                  </a:lnTo>
                  <a:lnTo>
                    <a:pt x="3014848" y="87074"/>
                  </a:lnTo>
                  <a:lnTo>
                    <a:pt x="2987357" y="51498"/>
                  </a:lnTo>
                  <a:lnTo>
                    <a:pt x="2951781" y="24007"/>
                  </a:lnTo>
                  <a:lnTo>
                    <a:pt x="2909798" y="6281"/>
                  </a:lnTo>
                  <a:lnTo>
                    <a:pt x="286308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9184" y="3773424"/>
              <a:ext cx="3039110" cy="1054735"/>
            </a:xfrm>
            <a:custGeom>
              <a:avLst/>
              <a:gdLst/>
              <a:ahLst/>
              <a:cxnLst/>
              <a:rect l="l" t="t" r="r" b="b"/>
              <a:pathLst>
                <a:path w="3039110" h="1054735">
                  <a:moveTo>
                    <a:pt x="0" y="175768"/>
                  </a:moveTo>
                  <a:lnTo>
                    <a:pt x="6278" y="129057"/>
                  </a:lnTo>
                  <a:lnTo>
                    <a:pt x="23996" y="87074"/>
                  </a:lnTo>
                  <a:lnTo>
                    <a:pt x="51479" y="51498"/>
                  </a:lnTo>
                  <a:lnTo>
                    <a:pt x="87052" y="24007"/>
                  </a:lnTo>
                  <a:lnTo>
                    <a:pt x="129040" y="6281"/>
                  </a:lnTo>
                  <a:lnTo>
                    <a:pt x="175767" y="0"/>
                  </a:lnTo>
                  <a:lnTo>
                    <a:pt x="2863088" y="0"/>
                  </a:lnTo>
                  <a:lnTo>
                    <a:pt x="2909798" y="6281"/>
                  </a:lnTo>
                  <a:lnTo>
                    <a:pt x="2951781" y="24007"/>
                  </a:lnTo>
                  <a:lnTo>
                    <a:pt x="2987357" y="51498"/>
                  </a:lnTo>
                  <a:lnTo>
                    <a:pt x="3014848" y="87074"/>
                  </a:lnTo>
                  <a:lnTo>
                    <a:pt x="3032574" y="129057"/>
                  </a:lnTo>
                  <a:lnTo>
                    <a:pt x="3038855" y="175768"/>
                  </a:lnTo>
                  <a:lnTo>
                    <a:pt x="3038855" y="878839"/>
                  </a:lnTo>
                  <a:lnTo>
                    <a:pt x="3032574" y="925550"/>
                  </a:lnTo>
                  <a:lnTo>
                    <a:pt x="3014848" y="967533"/>
                  </a:lnTo>
                  <a:lnTo>
                    <a:pt x="2987357" y="1003109"/>
                  </a:lnTo>
                  <a:lnTo>
                    <a:pt x="2951781" y="1030600"/>
                  </a:lnTo>
                  <a:lnTo>
                    <a:pt x="2909798" y="1048326"/>
                  </a:lnTo>
                  <a:lnTo>
                    <a:pt x="2863088" y="1054608"/>
                  </a:lnTo>
                  <a:lnTo>
                    <a:pt x="175767" y="1054608"/>
                  </a:lnTo>
                  <a:lnTo>
                    <a:pt x="129040" y="1048326"/>
                  </a:lnTo>
                  <a:lnTo>
                    <a:pt x="87052" y="1030600"/>
                  </a:lnTo>
                  <a:lnTo>
                    <a:pt x="51479" y="1003109"/>
                  </a:lnTo>
                  <a:lnTo>
                    <a:pt x="23996" y="967533"/>
                  </a:lnTo>
                  <a:lnTo>
                    <a:pt x="6278" y="925550"/>
                  </a:lnTo>
                  <a:lnTo>
                    <a:pt x="0" y="878839"/>
                  </a:lnTo>
                  <a:lnTo>
                    <a:pt x="0" y="17576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77367" y="3899357"/>
            <a:ext cx="2341880" cy="7359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 indent="215900">
              <a:lnSpc>
                <a:spcPts val="2590"/>
              </a:lnSpc>
              <a:spcBef>
                <a:spcPts val="525"/>
              </a:spcBef>
            </a:pP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Investigation </a:t>
            </a:r>
            <a:r>
              <a:rPr sz="2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related</a:t>
            </a:r>
            <a:r>
              <a:rPr sz="25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reforms</a:t>
            </a:r>
            <a:endParaRPr sz="2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77367" y="707234"/>
            <a:ext cx="11025106" cy="997068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6865" rIns="0" bIns="0" rtlCol="0">
            <a:spAutoFit/>
          </a:bodyPr>
          <a:lstStyle/>
          <a:p>
            <a:pPr marR="24765" algn="ctr">
              <a:lnSpc>
                <a:spcPct val="100000"/>
              </a:lnSpc>
              <a:spcBef>
                <a:spcPts val="2495"/>
              </a:spcBef>
            </a:pPr>
            <a:r>
              <a:rPr b="1" spc="265" dirty="0">
                <a:solidFill>
                  <a:srgbClr val="252525"/>
                </a:solidFill>
              </a:rPr>
              <a:t>GENERAL</a:t>
            </a:r>
            <a:r>
              <a:rPr b="1" spc="350" dirty="0">
                <a:solidFill>
                  <a:srgbClr val="252525"/>
                </a:solidFill>
              </a:rPr>
              <a:t> </a:t>
            </a:r>
            <a:r>
              <a:rPr b="1" spc="235" dirty="0">
                <a:solidFill>
                  <a:srgbClr val="252525"/>
                </a:solidFill>
              </a:rPr>
              <a:t>REFORMS</a:t>
            </a:r>
            <a:r>
              <a:rPr b="1" spc="320" dirty="0">
                <a:solidFill>
                  <a:srgbClr val="252525"/>
                </a:solidFill>
              </a:rPr>
              <a:t> </a:t>
            </a:r>
            <a:r>
              <a:rPr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15674133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30752" y="1295400"/>
            <a:ext cx="8156575" cy="5364480"/>
            <a:chOff x="3730752" y="1295400"/>
            <a:chExt cx="8156575" cy="5364480"/>
          </a:xfrm>
        </p:grpSpPr>
        <p:sp>
          <p:nvSpPr>
            <p:cNvPr id="3" name="object 3"/>
            <p:cNvSpPr/>
            <p:nvPr/>
          </p:nvSpPr>
          <p:spPr>
            <a:xfrm>
              <a:off x="3736848" y="1301495"/>
              <a:ext cx="8144509" cy="5352415"/>
            </a:xfrm>
            <a:custGeom>
              <a:avLst/>
              <a:gdLst/>
              <a:ahLst/>
              <a:cxnLst/>
              <a:rect l="l" t="t" r="r" b="b"/>
              <a:pathLst>
                <a:path w="8144509" h="5352415">
                  <a:moveTo>
                    <a:pt x="7252208" y="0"/>
                  </a:moveTo>
                  <a:lnTo>
                    <a:pt x="0" y="0"/>
                  </a:lnTo>
                  <a:lnTo>
                    <a:pt x="0" y="5352288"/>
                  </a:lnTo>
                  <a:lnTo>
                    <a:pt x="7252208" y="5352288"/>
                  </a:lnTo>
                  <a:lnTo>
                    <a:pt x="7299580" y="5351051"/>
                  </a:lnTo>
                  <a:lnTo>
                    <a:pt x="7346310" y="5347383"/>
                  </a:lnTo>
                  <a:lnTo>
                    <a:pt x="7392333" y="5341344"/>
                  </a:lnTo>
                  <a:lnTo>
                    <a:pt x="7437590" y="5332996"/>
                  </a:lnTo>
                  <a:lnTo>
                    <a:pt x="7482018" y="5322402"/>
                  </a:lnTo>
                  <a:lnTo>
                    <a:pt x="7525556" y="5309622"/>
                  </a:lnTo>
                  <a:lnTo>
                    <a:pt x="7568142" y="5294719"/>
                  </a:lnTo>
                  <a:lnTo>
                    <a:pt x="7609714" y="5277754"/>
                  </a:lnTo>
                  <a:lnTo>
                    <a:pt x="7650211" y="5258788"/>
                  </a:lnTo>
                  <a:lnTo>
                    <a:pt x="7689571" y="5237883"/>
                  </a:lnTo>
                  <a:lnTo>
                    <a:pt x="7727732" y="5215102"/>
                  </a:lnTo>
                  <a:lnTo>
                    <a:pt x="7764632" y="5190505"/>
                  </a:lnTo>
                  <a:lnTo>
                    <a:pt x="7800211" y="5164154"/>
                  </a:lnTo>
                  <a:lnTo>
                    <a:pt x="7834406" y="5136111"/>
                  </a:lnTo>
                  <a:lnTo>
                    <a:pt x="7867155" y="5106438"/>
                  </a:lnTo>
                  <a:lnTo>
                    <a:pt x="7898398" y="5075195"/>
                  </a:lnTo>
                  <a:lnTo>
                    <a:pt x="7928072" y="5042446"/>
                  </a:lnTo>
                  <a:lnTo>
                    <a:pt x="7956115" y="5008251"/>
                  </a:lnTo>
                  <a:lnTo>
                    <a:pt x="7982466" y="4972672"/>
                  </a:lnTo>
                  <a:lnTo>
                    <a:pt x="8007064" y="4935771"/>
                  </a:lnTo>
                  <a:lnTo>
                    <a:pt x="8029846" y="4897610"/>
                  </a:lnTo>
                  <a:lnTo>
                    <a:pt x="8050752" y="4858250"/>
                  </a:lnTo>
                  <a:lnTo>
                    <a:pt x="8069718" y="4817752"/>
                  </a:lnTo>
                  <a:lnTo>
                    <a:pt x="8086684" y="4776178"/>
                  </a:lnTo>
                  <a:lnTo>
                    <a:pt x="8101588" y="4733591"/>
                  </a:lnTo>
                  <a:lnTo>
                    <a:pt x="8114368" y="4690052"/>
                  </a:lnTo>
                  <a:lnTo>
                    <a:pt x="8124963" y="4645621"/>
                  </a:lnTo>
                  <a:lnTo>
                    <a:pt x="8133311" y="4600362"/>
                  </a:lnTo>
                  <a:lnTo>
                    <a:pt x="8139350" y="4554335"/>
                  </a:lnTo>
                  <a:lnTo>
                    <a:pt x="8143019" y="4507603"/>
                  </a:lnTo>
                  <a:lnTo>
                    <a:pt x="8144256" y="4460227"/>
                  </a:lnTo>
                  <a:lnTo>
                    <a:pt x="8144256" y="892048"/>
                  </a:lnTo>
                  <a:lnTo>
                    <a:pt x="8143019" y="844675"/>
                  </a:lnTo>
                  <a:lnTo>
                    <a:pt x="8139350" y="797945"/>
                  </a:lnTo>
                  <a:lnTo>
                    <a:pt x="8133311" y="751922"/>
                  </a:lnTo>
                  <a:lnTo>
                    <a:pt x="8124963" y="706665"/>
                  </a:lnTo>
                  <a:lnTo>
                    <a:pt x="8114368" y="662237"/>
                  </a:lnTo>
                  <a:lnTo>
                    <a:pt x="8101588" y="618699"/>
                  </a:lnTo>
                  <a:lnTo>
                    <a:pt x="8086684" y="576113"/>
                  </a:lnTo>
                  <a:lnTo>
                    <a:pt x="8069718" y="534541"/>
                  </a:lnTo>
                  <a:lnTo>
                    <a:pt x="8050752" y="494044"/>
                  </a:lnTo>
                  <a:lnTo>
                    <a:pt x="8029846" y="454684"/>
                  </a:lnTo>
                  <a:lnTo>
                    <a:pt x="8007064" y="416523"/>
                  </a:lnTo>
                  <a:lnTo>
                    <a:pt x="7982466" y="379623"/>
                  </a:lnTo>
                  <a:lnTo>
                    <a:pt x="7956115" y="344044"/>
                  </a:lnTo>
                  <a:lnTo>
                    <a:pt x="7928072" y="309849"/>
                  </a:lnTo>
                  <a:lnTo>
                    <a:pt x="7898398" y="277100"/>
                  </a:lnTo>
                  <a:lnTo>
                    <a:pt x="7867155" y="245857"/>
                  </a:lnTo>
                  <a:lnTo>
                    <a:pt x="7834406" y="216183"/>
                  </a:lnTo>
                  <a:lnTo>
                    <a:pt x="7800211" y="188140"/>
                  </a:lnTo>
                  <a:lnTo>
                    <a:pt x="7764632" y="161789"/>
                  </a:lnTo>
                  <a:lnTo>
                    <a:pt x="7727732" y="137191"/>
                  </a:lnTo>
                  <a:lnTo>
                    <a:pt x="7689571" y="114409"/>
                  </a:lnTo>
                  <a:lnTo>
                    <a:pt x="7650211" y="93503"/>
                  </a:lnTo>
                  <a:lnTo>
                    <a:pt x="7609714" y="74537"/>
                  </a:lnTo>
                  <a:lnTo>
                    <a:pt x="7568142" y="57571"/>
                  </a:lnTo>
                  <a:lnTo>
                    <a:pt x="7525556" y="42667"/>
                  </a:lnTo>
                  <a:lnTo>
                    <a:pt x="7482018" y="29887"/>
                  </a:lnTo>
                  <a:lnTo>
                    <a:pt x="7437590" y="19292"/>
                  </a:lnTo>
                  <a:lnTo>
                    <a:pt x="7392333" y="10944"/>
                  </a:lnTo>
                  <a:lnTo>
                    <a:pt x="7346310" y="4905"/>
                  </a:lnTo>
                  <a:lnTo>
                    <a:pt x="7299580" y="1236"/>
                  </a:lnTo>
                  <a:lnTo>
                    <a:pt x="7252208" y="0"/>
                  </a:lnTo>
                  <a:close/>
                </a:path>
              </a:pathLst>
            </a:custGeom>
            <a:solidFill>
              <a:srgbClr val="B8C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6848" y="1301495"/>
              <a:ext cx="8144509" cy="5352415"/>
            </a:xfrm>
            <a:custGeom>
              <a:avLst/>
              <a:gdLst/>
              <a:ahLst/>
              <a:cxnLst/>
              <a:rect l="l" t="t" r="r" b="b"/>
              <a:pathLst>
                <a:path w="8144509" h="5352415">
                  <a:moveTo>
                    <a:pt x="8144256" y="892048"/>
                  </a:moveTo>
                  <a:lnTo>
                    <a:pt x="8144256" y="4460227"/>
                  </a:lnTo>
                  <a:lnTo>
                    <a:pt x="8143019" y="4507603"/>
                  </a:lnTo>
                  <a:lnTo>
                    <a:pt x="8139350" y="4554335"/>
                  </a:lnTo>
                  <a:lnTo>
                    <a:pt x="8133311" y="4600362"/>
                  </a:lnTo>
                  <a:lnTo>
                    <a:pt x="8124963" y="4645621"/>
                  </a:lnTo>
                  <a:lnTo>
                    <a:pt x="8114368" y="4690052"/>
                  </a:lnTo>
                  <a:lnTo>
                    <a:pt x="8101588" y="4733591"/>
                  </a:lnTo>
                  <a:lnTo>
                    <a:pt x="8086684" y="4776178"/>
                  </a:lnTo>
                  <a:lnTo>
                    <a:pt x="8069718" y="4817752"/>
                  </a:lnTo>
                  <a:lnTo>
                    <a:pt x="8050752" y="4858250"/>
                  </a:lnTo>
                  <a:lnTo>
                    <a:pt x="8029846" y="4897610"/>
                  </a:lnTo>
                  <a:lnTo>
                    <a:pt x="8007064" y="4935771"/>
                  </a:lnTo>
                  <a:lnTo>
                    <a:pt x="7982466" y="4972672"/>
                  </a:lnTo>
                  <a:lnTo>
                    <a:pt x="7956115" y="5008251"/>
                  </a:lnTo>
                  <a:lnTo>
                    <a:pt x="7928072" y="5042446"/>
                  </a:lnTo>
                  <a:lnTo>
                    <a:pt x="7898398" y="5075195"/>
                  </a:lnTo>
                  <a:lnTo>
                    <a:pt x="7867155" y="5106438"/>
                  </a:lnTo>
                  <a:lnTo>
                    <a:pt x="7834406" y="5136111"/>
                  </a:lnTo>
                  <a:lnTo>
                    <a:pt x="7800211" y="5164154"/>
                  </a:lnTo>
                  <a:lnTo>
                    <a:pt x="7764632" y="5190505"/>
                  </a:lnTo>
                  <a:lnTo>
                    <a:pt x="7727732" y="5215102"/>
                  </a:lnTo>
                  <a:lnTo>
                    <a:pt x="7689571" y="5237883"/>
                  </a:lnTo>
                  <a:lnTo>
                    <a:pt x="7650211" y="5258788"/>
                  </a:lnTo>
                  <a:lnTo>
                    <a:pt x="7609714" y="5277754"/>
                  </a:lnTo>
                  <a:lnTo>
                    <a:pt x="7568142" y="5294719"/>
                  </a:lnTo>
                  <a:lnTo>
                    <a:pt x="7525556" y="5309622"/>
                  </a:lnTo>
                  <a:lnTo>
                    <a:pt x="7482018" y="5322402"/>
                  </a:lnTo>
                  <a:lnTo>
                    <a:pt x="7437590" y="5332996"/>
                  </a:lnTo>
                  <a:lnTo>
                    <a:pt x="7392333" y="5341344"/>
                  </a:lnTo>
                  <a:lnTo>
                    <a:pt x="7346310" y="5347383"/>
                  </a:lnTo>
                  <a:lnTo>
                    <a:pt x="7299580" y="5351051"/>
                  </a:lnTo>
                  <a:lnTo>
                    <a:pt x="7252208" y="5352288"/>
                  </a:lnTo>
                  <a:lnTo>
                    <a:pt x="0" y="5352288"/>
                  </a:lnTo>
                  <a:lnTo>
                    <a:pt x="0" y="0"/>
                  </a:lnTo>
                  <a:lnTo>
                    <a:pt x="7252208" y="0"/>
                  </a:lnTo>
                  <a:lnTo>
                    <a:pt x="7299580" y="1236"/>
                  </a:lnTo>
                  <a:lnTo>
                    <a:pt x="7346310" y="4905"/>
                  </a:lnTo>
                  <a:lnTo>
                    <a:pt x="7392333" y="10944"/>
                  </a:lnTo>
                  <a:lnTo>
                    <a:pt x="7437590" y="19292"/>
                  </a:lnTo>
                  <a:lnTo>
                    <a:pt x="7482018" y="29887"/>
                  </a:lnTo>
                  <a:lnTo>
                    <a:pt x="7525556" y="42667"/>
                  </a:lnTo>
                  <a:lnTo>
                    <a:pt x="7568142" y="57571"/>
                  </a:lnTo>
                  <a:lnTo>
                    <a:pt x="7609714" y="74537"/>
                  </a:lnTo>
                  <a:lnTo>
                    <a:pt x="7650211" y="93503"/>
                  </a:lnTo>
                  <a:lnTo>
                    <a:pt x="7689571" y="114409"/>
                  </a:lnTo>
                  <a:lnTo>
                    <a:pt x="7727732" y="137191"/>
                  </a:lnTo>
                  <a:lnTo>
                    <a:pt x="7764632" y="161789"/>
                  </a:lnTo>
                  <a:lnTo>
                    <a:pt x="7800211" y="188140"/>
                  </a:lnTo>
                  <a:lnTo>
                    <a:pt x="7834406" y="216183"/>
                  </a:lnTo>
                  <a:lnTo>
                    <a:pt x="7867155" y="245857"/>
                  </a:lnTo>
                  <a:lnTo>
                    <a:pt x="7898398" y="277100"/>
                  </a:lnTo>
                  <a:lnTo>
                    <a:pt x="7928072" y="309849"/>
                  </a:lnTo>
                  <a:lnTo>
                    <a:pt x="7956115" y="344044"/>
                  </a:lnTo>
                  <a:lnTo>
                    <a:pt x="7982466" y="379623"/>
                  </a:lnTo>
                  <a:lnTo>
                    <a:pt x="8007064" y="416523"/>
                  </a:lnTo>
                  <a:lnTo>
                    <a:pt x="8029846" y="454684"/>
                  </a:lnTo>
                  <a:lnTo>
                    <a:pt x="8050752" y="494044"/>
                  </a:lnTo>
                  <a:lnTo>
                    <a:pt x="8069718" y="534541"/>
                  </a:lnTo>
                  <a:lnTo>
                    <a:pt x="8086684" y="576113"/>
                  </a:lnTo>
                  <a:lnTo>
                    <a:pt x="8101588" y="618699"/>
                  </a:lnTo>
                  <a:lnTo>
                    <a:pt x="8114368" y="662237"/>
                  </a:lnTo>
                  <a:lnTo>
                    <a:pt x="8124963" y="706665"/>
                  </a:lnTo>
                  <a:lnTo>
                    <a:pt x="8133311" y="751922"/>
                  </a:lnTo>
                  <a:lnTo>
                    <a:pt x="8139350" y="797945"/>
                  </a:lnTo>
                  <a:lnTo>
                    <a:pt x="8143019" y="844675"/>
                  </a:lnTo>
                  <a:lnTo>
                    <a:pt x="8144256" y="892048"/>
                  </a:lnTo>
                  <a:close/>
                </a:path>
              </a:pathLst>
            </a:custGeom>
            <a:ln w="12192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33240" y="1795094"/>
            <a:ext cx="7734300" cy="119507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99085" marR="5080" indent="-287020" algn="just">
              <a:lnSpc>
                <a:spcPct val="86800"/>
              </a:lnSpc>
              <a:spcBef>
                <a:spcPts val="550"/>
              </a:spcBef>
              <a:buChar char="•"/>
              <a:tabLst>
                <a:tab pos="299720" algn="l"/>
              </a:tabLst>
            </a:pPr>
            <a:r>
              <a:rPr sz="2800" spc="-110" dirty="0">
                <a:latin typeface="Trebuchet MS"/>
                <a:cs typeface="Trebuchet MS"/>
              </a:rPr>
              <a:t>In</a:t>
            </a:r>
            <a:r>
              <a:rPr sz="2800" spc="-105" dirty="0">
                <a:latin typeface="Trebuchet MS"/>
                <a:cs typeface="Trebuchet MS"/>
              </a:rPr>
              <a:t> </a:t>
            </a:r>
            <a:r>
              <a:rPr sz="2800" spc="-110" dirty="0">
                <a:latin typeface="Trebuchet MS"/>
                <a:cs typeface="Trebuchet MS"/>
              </a:rPr>
              <a:t>Summon</a:t>
            </a:r>
            <a:r>
              <a:rPr sz="2800" spc="-105" dirty="0">
                <a:latin typeface="Trebuchet MS"/>
                <a:cs typeface="Trebuchet MS"/>
              </a:rPr>
              <a:t> </a:t>
            </a:r>
            <a:r>
              <a:rPr sz="2800" spc="-80" dirty="0">
                <a:latin typeface="Trebuchet MS"/>
                <a:cs typeface="Trebuchet MS"/>
              </a:rPr>
              <a:t>to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114" dirty="0">
                <a:latin typeface="Trebuchet MS"/>
                <a:cs typeface="Trebuchet MS"/>
              </a:rPr>
              <a:t>produce</a:t>
            </a:r>
            <a:r>
              <a:rPr sz="2800" spc="-110" dirty="0">
                <a:latin typeface="Trebuchet MS"/>
                <a:cs typeface="Trebuchet MS"/>
              </a:rPr>
              <a:t> </a:t>
            </a:r>
            <a:r>
              <a:rPr sz="2800" spc="-275" dirty="0">
                <a:latin typeface="Trebuchet MS"/>
                <a:cs typeface="Trebuchet MS"/>
              </a:rPr>
              <a:t>a</a:t>
            </a:r>
            <a:r>
              <a:rPr sz="2800" spc="-270" dirty="0">
                <a:latin typeface="Trebuchet MS"/>
                <a:cs typeface="Trebuchet MS"/>
              </a:rPr>
              <a:t> </a:t>
            </a:r>
            <a:r>
              <a:rPr sz="2800" spc="-130" dirty="0">
                <a:latin typeface="Trebuchet MS"/>
                <a:cs typeface="Trebuchet MS"/>
              </a:rPr>
              <a:t>document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35" dirty="0">
                <a:latin typeface="Trebuchet MS"/>
                <a:cs typeface="Trebuchet MS"/>
              </a:rPr>
              <a:t>or </a:t>
            </a:r>
            <a:r>
              <a:rPr sz="2800" spc="-275" dirty="0">
                <a:latin typeface="Trebuchet MS"/>
                <a:cs typeface="Trebuchet MS"/>
              </a:rPr>
              <a:t>a</a:t>
            </a:r>
            <a:r>
              <a:rPr sz="2800" spc="-270" dirty="0">
                <a:latin typeface="Trebuchet MS"/>
                <a:cs typeface="Trebuchet MS"/>
              </a:rPr>
              <a:t> </a:t>
            </a:r>
            <a:r>
              <a:rPr sz="2800" spc="-170" dirty="0">
                <a:latin typeface="Trebuchet MS"/>
                <a:cs typeface="Trebuchet MS"/>
              </a:rPr>
              <a:t>thing </a:t>
            </a:r>
            <a:r>
              <a:rPr sz="2800" spc="-165" dirty="0">
                <a:latin typeface="Trebuchet MS"/>
                <a:cs typeface="Trebuchet MS"/>
              </a:rPr>
              <a:t> </a:t>
            </a:r>
            <a:r>
              <a:rPr sz="2800" b="1" spc="5" dirty="0">
                <a:latin typeface="Trebuchet MS"/>
                <a:cs typeface="Trebuchet MS"/>
              </a:rPr>
              <a:t>production</a:t>
            </a:r>
            <a:r>
              <a:rPr sz="2800" b="1" spc="10" dirty="0">
                <a:latin typeface="Trebuchet MS"/>
                <a:cs typeface="Trebuchet MS"/>
              </a:rPr>
              <a:t> </a:t>
            </a:r>
            <a:r>
              <a:rPr sz="2800" b="1" spc="-50" dirty="0">
                <a:latin typeface="Trebuchet MS"/>
                <a:cs typeface="Trebuchet MS"/>
              </a:rPr>
              <a:t>of</a:t>
            </a:r>
            <a:r>
              <a:rPr sz="2800" b="1" spc="-45" dirty="0">
                <a:latin typeface="Trebuchet MS"/>
                <a:cs typeface="Trebuchet MS"/>
              </a:rPr>
              <a:t> </a:t>
            </a:r>
            <a:r>
              <a:rPr sz="2800" b="1" spc="-30" dirty="0">
                <a:latin typeface="Trebuchet MS"/>
                <a:cs typeface="Trebuchet MS"/>
              </a:rPr>
              <a:t>electronic</a:t>
            </a:r>
            <a:r>
              <a:rPr sz="2800" b="1" spc="-25" dirty="0">
                <a:latin typeface="Trebuchet MS"/>
                <a:cs typeface="Trebuchet MS"/>
              </a:rPr>
              <a:t> </a:t>
            </a:r>
            <a:r>
              <a:rPr sz="2800" b="1" spc="10" dirty="0">
                <a:latin typeface="Trebuchet MS"/>
                <a:cs typeface="Trebuchet MS"/>
              </a:rPr>
              <a:t>communication, </a:t>
            </a:r>
            <a:r>
              <a:rPr sz="2800" b="1" spc="-830" dirty="0">
                <a:latin typeface="Trebuchet MS"/>
                <a:cs typeface="Trebuchet MS"/>
              </a:rPr>
              <a:t> </a:t>
            </a:r>
            <a:r>
              <a:rPr sz="2800" b="1" spc="-20" dirty="0">
                <a:latin typeface="Trebuchet MS"/>
                <a:cs typeface="Trebuchet MS"/>
              </a:rPr>
              <a:t>including</a:t>
            </a:r>
            <a:r>
              <a:rPr sz="2800" b="1" spc="350" dirty="0">
                <a:latin typeface="Trebuchet MS"/>
                <a:cs typeface="Trebuchet MS"/>
              </a:rPr>
              <a:t> </a:t>
            </a:r>
            <a:r>
              <a:rPr sz="2800" b="1" spc="30" dirty="0">
                <a:latin typeface="Trebuchet MS"/>
                <a:cs typeface="Trebuchet MS"/>
              </a:rPr>
              <a:t>communication</a:t>
            </a:r>
            <a:r>
              <a:rPr sz="2800" b="1" spc="315" dirty="0">
                <a:latin typeface="Trebuchet MS"/>
                <a:cs typeface="Trebuchet MS"/>
              </a:rPr>
              <a:t> </a:t>
            </a:r>
            <a:r>
              <a:rPr sz="2800" b="1" spc="-60" dirty="0">
                <a:latin typeface="Trebuchet MS"/>
                <a:cs typeface="Trebuchet MS"/>
              </a:rPr>
              <a:t>devices</a:t>
            </a:r>
            <a:r>
              <a:rPr sz="2800" b="1" spc="380" dirty="0">
                <a:latin typeface="Trebuchet MS"/>
                <a:cs typeface="Trebuchet MS"/>
              </a:rPr>
              <a:t> </a:t>
            </a:r>
            <a:r>
              <a:rPr sz="2800" spc="-140" dirty="0">
                <a:latin typeface="Trebuchet MS"/>
                <a:cs typeface="Trebuchet MS"/>
              </a:rPr>
              <a:t>which</a:t>
            </a:r>
            <a:r>
              <a:rPr sz="2800" spc="500" dirty="0">
                <a:latin typeface="Trebuchet MS"/>
                <a:cs typeface="Trebuchet MS"/>
              </a:rPr>
              <a:t> </a:t>
            </a:r>
            <a:r>
              <a:rPr sz="2800" spc="-140" dirty="0">
                <a:latin typeface="Trebuchet MS"/>
                <a:cs typeface="Trebuchet MS"/>
              </a:rPr>
              <a:t>is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9753" y="2908554"/>
            <a:ext cx="666813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85" dirty="0">
                <a:latin typeface="Trebuchet MS"/>
                <a:cs typeface="Trebuchet MS"/>
              </a:rPr>
              <a:t>likely</a:t>
            </a:r>
            <a:r>
              <a:rPr sz="2800" spc="-120" dirty="0">
                <a:latin typeface="Trebuchet MS"/>
                <a:cs typeface="Trebuchet MS"/>
              </a:rPr>
              <a:t> </a:t>
            </a:r>
            <a:r>
              <a:rPr sz="2800" spc="-65" dirty="0">
                <a:latin typeface="Trebuchet MS"/>
                <a:cs typeface="Trebuchet MS"/>
              </a:rPr>
              <a:t>to</a:t>
            </a:r>
            <a:r>
              <a:rPr sz="2800" spc="-60" dirty="0">
                <a:latin typeface="Trebuchet MS"/>
                <a:cs typeface="Trebuchet MS"/>
              </a:rPr>
              <a:t> </a:t>
            </a:r>
            <a:r>
              <a:rPr sz="2800" spc="-140" dirty="0">
                <a:latin typeface="Trebuchet MS"/>
                <a:cs typeface="Trebuchet MS"/>
              </a:rPr>
              <a:t>contain</a:t>
            </a:r>
            <a:r>
              <a:rPr sz="2800" spc="-105" dirty="0">
                <a:latin typeface="Trebuchet MS"/>
                <a:cs typeface="Trebuchet MS"/>
              </a:rPr>
              <a:t> </a:t>
            </a:r>
            <a:r>
              <a:rPr sz="2800" spc="-195" dirty="0">
                <a:latin typeface="Trebuchet MS"/>
                <a:cs typeface="Trebuchet MS"/>
              </a:rPr>
              <a:t>digital</a:t>
            </a:r>
            <a:r>
              <a:rPr sz="2800" spc="-105" dirty="0">
                <a:latin typeface="Trebuchet MS"/>
                <a:cs typeface="Trebuchet MS"/>
              </a:rPr>
              <a:t> </a:t>
            </a:r>
            <a:r>
              <a:rPr sz="2800" spc="-170" dirty="0">
                <a:latin typeface="Trebuchet MS"/>
                <a:cs typeface="Trebuchet MS"/>
              </a:rPr>
              <a:t>evidence</a:t>
            </a:r>
            <a:r>
              <a:rPr sz="2800" spc="-95" dirty="0">
                <a:latin typeface="Trebuchet MS"/>
                <a:cs typeface="Trebuchet MS"/>
              </a:rPr>
              <a:t> </a:t>
            </a:r>
            <a:r>
              <a:rPr sz="2800" spc="-120" dirty="0">
                <a:latin typeface="Trebuchet MS"/>
                <a:cs typeface="Trebuchet MS"/>
              </a:rPr>
              <a:t>is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150" dirty="0">
                <a:latin typeface="Trebuchet MS"/>
                <a:cs typeface="Trebuchet MS"/>
              </a:rPr>
              <a:t>introduced.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3240" y="3341065"/>
            <a:ext cx="7701915" cy="274447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99085" marR="5080" indent="-287020" algn="just">
              <a:lnSpc>
                <a:spcPct val="87200"/>
              </a:lnSpc>
              <a:spcBef>
                <a:spcPts val="540"/>
              </a:spcBef>
              <a:buFont typeface="Trebuchet MS"/>
              <a:buChar char="•"/>
              <a:tabLst>
                <a:tab pos="299720" algn="l"/>
              </a:tabLst>
            </a:pPr>
            <a:r>
              <a:rPr sz="2800" b="1" spc="10" dirty="0">
                <a:solidFill>
                  <a:srgbClr val="006FC0"/>
                </a:solidFill>
                <a:latin typeface="Trebuchet MS"/>
                <a:cs typeface="Trebuchet MS"/>
              </a:rPr>
              <a:t>Videography </a:t>
            </a:r>
            <a:r>
              <a:rPr sz="2800" b="1" spc="-50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2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30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Trebuchet MS"/>
                <a:cs typeface="Trebuchet MS"/>
              </a:rPr>
              <a:t>process </a:t>
            </a:r>
            <a:r>
              <a:rPr sz="2800" b="1" spc="-50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2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30" dirty="0">
                <a:solidFill>
                  <a:srgbClr val="006FC0"/>
                </a:solidFill>
                <a:latin typeface="Trebuchet MS"/>
                <a:cs typeface="Trebuchet MS"/>
              </a:rPr>
              <a:t>search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Trebuchet MS"/>
                <a:cs typeface="Trebuchet MS"/>
              </a:rPr>
              <a:t>and </a:t>
            </a:r>
            <a:r>
              <a:rPr sz="2800" b="1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35" dirty="0">
                <a:solidFill>
                  <a:srgbClr val="006FC0"/>
                </a:solidFill>
                <a:latin typeface="Trebuchet MS"/>
                <a:cs typeface="Trebuchet MS"/>
              </a:rPr>
              <a:t>seizure </a:t>
            </a:r>
            <a:r>
              <a:rPr sz="2800" b="1" spc="-20" dirty="0">
                <a:solidFill>
                  <a:srgbClr val="006FC0"/>
                </a:solidFill>
                <a:latin typeface="Trebuchet MS"/>
                <a:cs typeface="Trebuchet MS"/>
              </a:rPr>
              <a:t>including 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2800" b="1" spc="-5" dirty="0">
                <a:solidFill>
                  <a:srgbClr val="006FC0"/>
                </a:solidFill>
                <a:latin typeface="Trebuchet MS"/>
                <a:cs typeface="Trebuchet MS"/>
              </a:rPr>
              <a:t>preparation </a:t>
            </a:r>
            <a:r>
              <a:rPr sz="2800" b="1" spc="-50" dirty="0">
                <a:solidFill>
                  <a:srgbClr val="006FC0"/>
                </a:solidFill>
                <a:latin typeface="Trebuchet MS"/>
                <a:cs typeface="Trebuchet MS"/>
              </a:rPr>
              <a:t>of </a:t>
            </a:r>
            <a:r>
              <a:rPr sz="2800" b="1" dirty="0">
                <a:solidFill>
                  <a:srgbClr val="006FC0"/>
                </a:solidFill>
                <a:latin typeface="Trebuchet MS"/>
                <a:cs typeface="Trebuchet MS"/>
              </a:rPr>
              <a:t>a </a:t>
            </a:r>
            <a:r>
              <a:rPr sz="2800" b="1" spc="-35" dirty="0">
                <a:solidFill>
                  <a:srgbClr val="006FC0"/>
                </a:solidFill>
                <a:latin typeface="Trebuchet MS"/>
                <a:cs typeface="Trebuchet MS"/>
              </a:rPr>
              <a:t>list </a:t>
            </a:r>
            <a:r>
              <a:rPr sz="2800" b="1" spc="-50" dirty="0">
                <a:solidFill>
                  <a:srgbClr val="006FC0"/>
                </a:solidFill>
                <a:latin typeface="Trebuchet MS"/>
                <a:cs typeface="Trebuchet MS"/>
              </a:rPr>
              <a:t>of </a:t>
            </a:r>
            <a:r>
              <a:rPr sz="2800" b="1" spc="-45" dirty="0">
                <a:solidFill>
                  <a:srgbClr val="006FC0"/>
                </a:solidFill>
                <a:latin typeface="Trebuchet MS"/>
                <a:cs typeface="Trebuchet MS"/>
              </a:rPr>
              <a:t> seized</a:t>
            </a:r>
            <a:r>
              <a:rPr sz="28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25" dirty="0">
                <a:solidFill>
                  <a:srgbClr val="006FC0"/>
                </a:solidFill>
                <a:latin typeface="Trebuchet MS"/>
                <a:cs typeface="Trebuchet MS"/>
              </a:rPr>
              <a:t>items </a:t>
            </a:r>
            <a:r>
              <a:rPr sz="2800" b="1" spc="-5" dirty="0">
                <a:solidFill>
                  <a:srgbClr val="006FC0"/>
                </a:solidFill>
                <a:latin typeface="Trebuchet MS"/>
                <a:cs typeface="Trebuchet MS"/>
              </a:rPr>
              <a:t>and 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28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5" dirty="0">
                <a:solidFill>
                  <a:srgbClr val="006FC0"/>
                </a:solidFill>
                <a:latin typeface="Trebuchet MS"/>
                <a:cs typeface="Trebuchet MS"/>
              </a:rPr>
              <a:t>signing </a:t>
            </a:r>
            <a:r>
              <a:rPr sz="2800" b="1" spc="-50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2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it</a:t>
            </a:r>
            <a:r>
              <a:rPr sz="28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65" dirty="0">
                <a:solidFill>
                  <a:srgbClr val="006FC0"/>
                </a:solidFill>
                <a:latin typeface="Trebuchet MS"/>
                <a:cs typeface="Trebuchet MS"/>
              </a:rPr>
              <a:t>by</a:t>
            </a:r>
            <a:r>
              <a:rPr sz="28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28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25" dirty="0">
                <a:solidFill>
                  <a:srgbClr val="006FC0"/>
                </a:solidFill>
                <a:latin typeface="Trebuchet MS"/>
                <a:cs typeface="Trebuchet MS"/>
              </a:rPr>
              <a:t>witness</a:t>
            </a:r>
            <a:r>
              <a:rPr sz="2800" b="1" spc="-10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40" dirty="0">
                <a:solidFill>
                  <a:srgbClr val="006FC0"/>
                </a:solidFill>
                <a:latin typeface="Trebuchet MS"/>
                <a:cs typeface="Trebuchet MS"/>
              </a:rPr>
              <a:t>is</a:t>
            </a:r>
            <a:r>
              <a:rPr sz="2800" b="1" spc="-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55" dirty="0">
                <a:solidFill>
                  <a:srgbClr val="006FC0"/>
                </a:solidFill>
                <a:latin typeface="Trebuchet MS"/>
                <a:cs typeface="Trebuchet MS"/>
              </a:rPr>
              <a:t>made</a:t>
            </a:r>
            <a:r>
              <a:rPr sz="2800" b="1" spc="-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Trebuchet MS"/>
                <a:cs typeface="Trebuchet MS"/>
              </a:rPr>
              <a:t>mandatory.</a:t>
            </a:r>
            <a:endParaRPr sz="2800">
              <a:latin typeface="Trebuchet MS"/>
              <a:cs typeface="Trebuchet MS"/>
            </a:endParaRPr>
          </a:p>
          <a:p>
            <a:pPr marL="299085" marR="6985" indent="-287020" algn="just">
              <a:lnSpc>
                <a:spcPct val="86800"/>
              </a:lnSpc>
              <a:spcBef>
                <a:spcPts val="495"/>
              </a:spcBef>
              <a:buFont typeface="Trebuchet MS"/>
              <a:buChar char="•"/>
              <a:tabLst>
                <a:tab pos="299720" algn="l"/>
              </a:tabLst>
            </a:pPr>
            <a:r>
              <a:rPr sz="2800" b="1" spc="10" dirty="0">
                <a:latin typeface="Trebuchet MS"/>
                <a:cs typeface="Trebuchet MS"/>
              </a:rPr>
              <a:t>Proceeds </a:t>
            </a:r>
            <a:r>
              <a:rPr sz="2800" b="1" spc="-50" dirty="0">
                <a:latin typeface="Trebuchet MS"/>
                <a:cs typeface="Trebuchet MS"/>
              </a:rPr>
              <a:t>of </a:t>
            </a:r>
            <a:r>
              <a:rPr sz="2800" b="1" spc="5" dirty="0">
                <a:latin typeface="Trebuchet MS"/>
                <a:cs typeface="Trebuchet MS"/>
              </a:rPr>
              <a:t>crime- </a:t>
            </a:r>
            <a:r>
              <a:rPr sz="2800" spc="-180" dirty="0">
                <a:latin typeface="Trebuchet MS"/>
                <a:cs typeface="Trebuchet MS"/>
              </a:rPr>
              <a:t>Enable </a:t>
            </a:r>
            <a:r>
              <a:rPr sz="2800" spc="-170" dirty="0">
                <a:latin typeface="Trebuchet MS"/>
                <a:cs typeface="Trebuchet MS"/>
              </a:rPr>
              <a:t>the </a:t>
            </a:r>
            <a:r>
              <a:rPr sz="2800" spc="-180" dirty="0">
                <a:latin typeface="Trebuchet MS"/>
                <a:cs typeface="Trebuchet MS"/>
              </a:rPr>
              <a:t>police, </a:t>
            </a:r>
            <a:r>
              <a:rPr sz="2800" spc="-145" dirty="0">
                <a:latin typeface="Trebuchet MS"/>
                <a:cs typeface="Trebuchet MS"/>
              </a:rPr>
              <a:t>with </a:t>
            </a:r>
            <a:r>
              <a:rPr sz="2800" spc="-170" dirty="0">
                <a:latin typeface="Trebuchet MS"/>
                <a:cs typeface="Trebuchet MS"/>
              </a:rPr>
              <a:t>the </a:t>
            </a:r>
            <a:r>
              <a:rPr sz="2800" spc="-165" dirty="0">
                <a:latin typeface="Trebuchet MS"/>
                <a:cs typeface="Trebuchet MS"/>
              </a:rPr>
              <a:t> </a:t>
            </a:r>
            <a:r>
              <a:rPr sz="2800" spc="-110" dirty="0">
                <a:latin typeface="Trebuchet MS"/>
                <a:cs typeface="Trebuchet MS"/>
              </a:rPr>
              <a:t>permission </a:t>
            </a:r>
            <a:r>
              <a:rPr sz="2800" spc="-140" dirty="0">
                <a:latin typeface="Trebuchet MS"/>
                <a:cs typeface="Trebuchet MS"/>
              </a:rPr>
              <a:t>of </a:t>
            </a:r>
            <a:r>
              <a:rPr sz="2800" spc="-170" dirty="0">
                <a:latin typeface="Trebuchet MS"/>
                <a:cs typeface="Trebuchet MS"/>
              </a:rPr>
              <a:t>the </a:t>
            </a:r>
            <a:r>
              <a:rPr sz="2800" spc="-55" dirty="0">
                <a:latin typeface="Trebuchet MS"/>
                <a:cs typeface="Trebuchet MS"/>
              </a:rPr>
              <a:t>Court, </a:t>
            </a:r>
            <a:r>
              <a:rPr sz="2800" b="1" spc="40" dirty="0">
                <a:latin typeface="Trebuchet MS"/>
                <a:cs typeface="Trebuchet MS"/>
              </a:rPr>
              <a:t>to </a:t>
            </a:r>
            <a:r>
              <a:rPr sz="2800" b="1" spc="-5" dirty="0">
                <a:latin typeface="Trebuchet MS"/>
                <a:cs typeface="Trebuchet MS"/>
              </a:rPr>
              <a:t>attach </a:t>
            </a:r>
            <a:r>
              <a:rPr sz="2800" b="1" spc="-15" dirty="0">
                <a:latin typeface="Trebuchet MS"/>
                <a:cs typeface="Trebuchet MS"/>
              </a:rPr>
              <a:t>and </a:t>
            </a:r>
            <a:r>
              <a:rPr sz="2800" b="1" spc="-60" dirty="0">
                <a:latin typeface="Trebuchet MS"/>
                <a:cs typeface="Trebuchet MS"/>
              </a:rPr>
              <a:t>forfeit </a:t>
            </a:r>
            <a:r>
              <a:rPr sz="2800" b="1" spc="-55" dirty="0">
                <a:latin typeface="Trebuchet MS"/>
                <a:cs typeface="Trebuchet MS"/>
              </a:rPr>
              <a:t> </a:t>
            </a:r>
            <a:r>
              <a:rPr sz="2800" b="1" spc="-45" dirty="0">
                <a:latin typeface="Trebuchet MS"/>
                <a:cs typeface="Trebuchet MS"/>
              </a:rPr>
              <a:t>any</a:t>
            </a:r>
            <a:r>
              <a:rPr sz="2800" b="1" spc="-75" dirty="0">
                <a:latin typeface="Trebuchet MS"/>
                <a:cs typeface="Trebuchet MS"/>
              </a:rPr>
              <a:t> </a:t>
            </a:r>
            <a:r>
              <a:rPr sz="2800" b="1" spc="5" dirty="0">
                <a:latin typeface="Trebuchet MS"/>
                <a:cs typeface="Trebuchet MS"/>
              </a:rPr>
              <a:t>property</a:t>
            </a:r>
            <a:r>
              <a:rPr sz="2800" b="1" spc="-65" dirty="0">
                <a:latin typeface="Trebuchet MS"/>
                <a:cs typeface="Trebuchet MS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obtained</a:t>
            </a:r>
            <a:r>
              <a:rPr sz="2800" b="1" spc="-105" dirty="0">
                <a:latin typeface="Trebuchet MS"/>
                <a:cs typeface="Trebuchet MS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as</a:t>
            </a:r>
            <a:r>
              <a:rPr sz="2800" b="1" spc="-75" dirty="0">
                <a:latin typeface="Trebuchet MS"/>
                <a:cs typeface="Trebuchet MS"/>
              </a:rPr>
              <a:t> </a:t>
            </a:r>
            <a:r>
              <a:rPr sz="2800" b="1" spc="-10" dirty="0">
                <a:latin typeface="Trebuchet MS"/>
                <a:cs typeface="Trebuchet MS"/>
              </a:rPr>
              <a:t>proceeds</a:t>
            </a:r>
            <a:r>
              <a:rPr sz="2800" b="1" spc="-125" dirty="0">
                <a:latin typeface="Trebuchet MS"/>
                <a:cs typeface="Trebuchet MS"/>
              </a:rPr>
              <a:t> </a:t>
            </a:r>
            <a:r>
              <a:rPr sz="2800" b="1" spc="-50" dirty="0">
                <a:latin typeface="Trebuchet MS"/>
                <a:cs typeface="Trebuchet MS"/>
              </a:rPr>
              <a:t>of</a:t>
            </a:r>
            <a:r>
              <a:rPr sz="2800" b="1" spc="-90" dirty="0">
                <a:latin typeface="Trebuchet MS"/>
                <a:cs typeface="Trebuchet MS"/>
              </a:rPr>
              <a:t> </a:t>
            </a:r>
            <a:r>
              <a:rPr sz="2800" b="1" spc="-40" dirty="0">
                <a:latin typeface="Trebuchet MS"/>
                <a:cs typeface="Trebuchet MS"/>
              </a:rPr>
              <a:t>crime</a:t>
            </a:r>
            <a:r>
              <a:rPr sz="2800" spc="-40" dirty="0">
                <a:latin typeface="Trebuchet MS"/>
                <a:cs typeface="Trebuchet MS"/>
              </a:rPr>
              <a:t>.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5384" y="3035807"/>
            <a:ext cx="3115310" cy="1807845"/>
            <a:chOff x="405384" y="3035807"/>
            <a:chExt cx="3115310" cy="1807845"/>
          </a:xfrm>
        </p:grpSpPr>
        <p:sp>
          <p:nvSpPr>
            <p:cNvPr id="9" name="object 9"/>
            <p:cNvSpPr/>
            <p:nvPr/>
          </p:nvSpPr>
          <p:spPr>
            <a:xfrm>
              <a:off x="411480" y="3041903"/>
              <a:ext cx="3103245" cy="1795780"/>
            </a:xfrm>
            <a:custGeom>
              <a:avLst/>
              <a:gdLst/>
              <a:ahLst/>
              <a:cxnLst/>
              <a:rect l="l" t="t" r="r" b="b"/>
              <a:pathLst>
                <a:path w="3103245" h="1795779">
                  <a:moveTo>
                    <a:pt x="2803652" y="0"/>
                  </a:moveTo>
                  <a:lnTo>
                    <a:pt x="299212" y="0"/>
                  </a:lnTo>
                  <a:lnTo>
                    <a:pt x="250677" y="3916"/>
                  </a:lnTo>
                  <a:lnTo>
                    <a:pt x="204637" y="15256"/>
                  </a:lnTo>
                  <a:lnTo>
                    <a:pt x="161705" y="33401"/>
                  </a:lnTo>
                  <a:lnTo>
                    <a:pt x="122500" y="57737"/>
                  </a:lnTo>
                  <a:lnTo>
                    <a:pt x="87636" y="87645"/>
                  </a:lnTo>
                  <a:lnTo>
                    <a:pt x="57729" y="122511"/>
                  </a:lnTo>
                  <a:lnTo>
                    <a:pt x="33397" y="161717"/>
                  </a:lnTo>
                  <a:lnTo>
                    <a:pt x="15253" y="204646"/>
                  </a:lnTo>
                  <a:lnTo>
                    <a:pt x="3916" y="250683"/>
                  </a:lnTo>
                  <a:lnTo>
                    <a:pt x="0" y="299212"/>
                  </a:lnTo>
                  <a:lnTo>
                    <a:pt x="0" y="1496060"/>
                  </a:lnTo>
                  <a:lnTo>
                    <a:pt x="3916" y="1544588"/>
                  </a:lnTo>
                  <a:lnTo>
                    <a:pt x="15253" y="1590625"/>
                  </a:lnTo>
                  <a:lnTo>
                    <a:pt x="33397" y="1633554"/>
                  </a:lnTo>
                  <a:lnTo>
                    <a:pt x="57729" y="1672760"/>
                  </a:lnTo>
                  <a:lnTo>
                    <a:pt x="87636" y="1707626"/>
                  </a:lnTo>
                  <a:lnTo>
                    <a:pt x="122500" y="1737534"/>
                  </a:lnTo>
                  <a:lnTo>
                    <a:pt x="161705" y="1761870"/>
                  </a:lnTo>
                  <a:lnTo>
                    <a:pt x="204637" y="1780015"/>
                  </a:lnTo>
                  <a:lnTo>
                    <a:pt x="250677" y="1791355"/>
                  </a:lnTo>
                  <a:lnTo>
                    <a:pt x="299212" y="1795272"/>
                  </a:lnTo>
                  <a:lnTo>
                    <a:pt x="2803652" y="1795272"/>
                  </a:lnTo>
                  <a:lnTo>
                    <a:pt x="2852180" y="1791355"/>
                  </a:lnTo>
                  <a:lnTo>
                    <a:pt x="2898217" y="1780015"/>
                  </a:lnTo>
                  <a:lnTo>
                    <a:pt x="2941146" y="1761870"/>
                  </a:lnTo>
                  <a:lnTo>
                    <a:pt x="2980352" y="1737534"/>
                  </a:lnTo>
                  <a:lnTo>
                    <a:pt x="3015218" y="1707626"/>
                  </a:lnTo>
                  <a:lnTo>
                    <a:pt x="3045126" y="1672760"/>
                  </a:lnTo>
                  <a:lnTo>
                    <a:pt x="3069462" y="1633554"/>
                  </a:lnTo>
                  <a:lnTo>
                    <a:pt x="3087607" y="1590625"/>
                  </a:lnTo>
                  <a:lnTo>
                    <a:pt x="3098947" y="1544588"/>
                  </a:lnTo>
                  <a:lnTo>
                    <a:pt x="3102864" y="1496060"/>
                  </a:lnTo>
                  <a:lnTo>
                    <a:pt x="3102864" y="299212"/>
                  </a:lnTo>
                  <a:lnTo>
                    <a:pt x="3098947" y="250683"/>
                  </a:lnTo>
                  <a:lnTo>
                    <a:pt x="3087607" y="204646"/>
                  </a:lnTo>
                  <a:lnTo>
                    <a:pt x="3069462" y="161717"/>
                  </a:lnTo>
                  <a:lnTo>
                    <a:pt x="3045126" y="122511"/>
                  </a:lnTo>
                  <a:lnTo>
                    <a:pt x="3015218" y="87645"/>
                  </a:lnTo>
                  <a:lnTo>
                    <a:pt x="2980352" y="57737"/>
                  </a:lnTo>
                  <a:lnTo>
                    <a:pt x="2941146" y="33401"/>
                  </a:lnTo>
                  <a:lnTo>
                    <a:pt x="2898217" y="15256"/>
                  </a:lnTo>
                  <a:lnTo>
                    <a:pt x="2852180" y="3916"/>
                  </a:lnTo>
                  <a:lnTo>
                    <a:pt x="2803652" y="0"/>
                  </a:lnTo>
                  <a:close/>
                </a:path>
              </a:pathLst>
            </a:custGeom>
            <a:solidFill>
              <a:srgbClr val="B8C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1480" y="3041903"/>
              <a:ext cx="3103245" cy="1795780"/>
            </a:xfrm>
            <a:custGeom>
              <a:avLst/>
              <a:gdLst/>
              <a:ahLst/>
              <a:cxnLst/>
              <a:rect l="l" t="t" r="r" b="b"/>
              <a:pathLst>
                <a:path w="3103245" h="1795779">
                  <a:moveTo>
                    <a:pt x="3102864" y="299212"/>
                  </a:moveTo>
                  <a:lnTo>
                    <a:pt x="3098947" y="250683"/>
                  </a:lnTo>
                  <a:lnTo>
                    <a:pt x="3087607" y="204646"/>
                  </a:lnTo>
                  <a:lnTo>
                    <a:pt x="3069462" y="161717"/>
                  </a:lnTo>
                  <a:lnTo>
                    <a:pt x="3045126" y="122511"/>
                  </a:lnTo>
                  <a:lnTo>
                    <a:pt x="3015218" y="87645"/>
                  </a:lnTo>
                  <a:lnTo>
                    <a:pt x="2980352" y="57737"/>
                  </a:lnTo>
                  <a:lnTo>
                    <a:pt x="2941146" y="33401"/>
                  </a:lnTo>
                  <a:lnTo>
                    <a:pt x="2898217" y="15256"/>
                  </a:lnTo>
                  <a:lnTo>
                    <a:pt x="2852180" y="3916"/>
                  </a:lnTo>
                  <a:lnTo>
                    <a:pt x="2803652" y="0"/>
                  </a:lnTo>
                  <a:lnTo>
                    <a:pt x="299212" y="0"/>
                  </a:lnTo>
                  <a:lnTo>
                    <a:pt x="250677" y="3916"/>
                  </a:lnTo>
                  <a:lnTo>
                    <a:pt x="204637" y="15256"/>
                  </a:lnTo>
                  <a:lnTo>
                    <a:pt x="161705" y="33401"/>
                  </a:lnTo>
                  <a:lnTo>
                    <a:pt x="122500" y="57737"/>
                  </a:lnTo>
                  <a:lnTo>
                    <a:pt x="87636" y="87645"/>
                  </a:lnTo>
                  <a:lnTo>
                    <a:pt x="57729" y="122511"/>
                  </a:lnTo>
                  <a:lnTo>
                    <a:pt x="33397" y="161717"/>
                  </a:lnTo>
                  <a:lnTo>
                    <a:pt x="15253" y="204646"/>
                  </a:lnTo>
                  <a:lnTo>
                    <a:pt x="3916" y="250683"/>
                  </a:lnTo>
                  <a:lnTo>
                    <a:pt x="0" y="299212"/>
                  </a:lnTo>
                  <a:lnTo>
                    <a:pt x="0" y="1496060"/>
                  </a:lnTo>
                  <a:lnTo>
                    <a:pt x="3916" y="1544588"/>
                  </a:lnTo>
                  <a:lnTo>
                    <a:pt x="15253" y="1590625"/>
                  </a:lnTo>
                  <a:lnTo>
                    <a:pt x="33397" y="1633554"/>
                  </a:lnTo>
                  <a:lnTo>
                    <a:pt x="57729" y="1672760"/>
                  </a:lnTo>
                  <a:lnTo>
                    <a:pt x="87636" y="1707626"/>
                  </a:lnTo>
                  <a:lnTo>
                    <a:pt x="122500" y="1737534"/>
                  </a:lnTo>
                  <a:lnTo>
                    <a:pt x="161705" y="1761870"/>
                  </a:lnTo>
                  <a:lnTo>
                    <a:pt x="204637" y="1780015"/>
                  </a:lnTo>
                  <a:lnTo>
                    <a:pt x="250677" y="1791355"/>
                  </a:lnTo>
                  <a:lnTo>
                    <a:pt x="299212" y="1795272"/>
                  </a:lnTo>
                  <a:lnTo>
                    <a:pt x="2803652" y="1795272"/>
                  </a:lnTo>
                  <a:lnTo>
                    <a:pt x="2852180" y="1791355"/>
                  </a:lnTo>
                  <a:lnTo>
                    <a:pt x="2898217" y="1780015"/>
                  </a:lnTo>
                  <a:lnTo>
                    <a:pt x="2941146" y="1761870"/>
                  </a:lnTo>
                  <a:lnTo>
                    <a:pt x="2980352" y="1737534"/>
                  </a:lnTo>
                  <a:lnTo>
                    <a:pt x="3015218" y="1707626"/>
                  </a:lnTo>
                  <a:lnTo>
                    <a:pt x="3045126" y="1672760"/>
                  </a:lnTo>
                  <a:lnTo>
                    <a:pt x="3069462" y="1633554"/>
                  </a:lnTo>
                  <a:lnTo>
                    <a:pt x="3087607" y="1590625"/>
                  </a:lnTo>
                  <a:lnTo>
                    <a:pt x="3098947" y="1544588"/>
                  </a:lnTo>
                  <a:lnTo>
                    <a:pt x="3102864" y="1496060"/>
                  </a:lnTo>
                  <a:lnTo>
                    <a:pt x="3102864" y="2992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23671" y="3207461"/>
            <a:ext cx="2280285" cy="14008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indent="31115" algn="ctr">
              <a:lnSpc>
                <a:spcPct val="87000"/>
              </a:lnSpc>
              <a:spcBef>
                <a:spcPts val="484"/>
              </a:spcBef>
            </a:pPr>
            <a:r>
              <a:rPr sz="2500" b="1" spc="50" dirty="0">
                <a:solidFill>
                  <a:srgbClr val="FFFFFF"/>
                </a:solidFill>
                <a:latin typeface="Trebuchet MS"/>
                <a:cs typeface="Trebuchet MS"/>
              </a:rPr>
              <a:t>Summoning, </a:t>
            </a:r>
            <a:r>
              <a:rPr sz="2500" b="1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Search 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2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Seizure</a:t>
            </a:r>
            <a:r>
              <a:rPr sz="25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related </a:t>
            </a:r>
            <a:r>
              <a:rPr sz="2500" b="1" spc="-7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reforms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67383" y="549411"/>
            <a:ext cx="10058400" cy="812402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6865" rIns="0" bIns="0" rtlCol="0">
            <a:spAutoFit/>
          </a:bodyPr>
          <a:lstStyle/>
          <a:p>
            <a:pPr marR="24765" algn="ctr">
              <a:lnSpc>
                <a:spcPct val="100000"/>
              </a:lnSpc>
              <a:spcBef>
                <a:spcPts val="2495"/>
              </a:spcBef>
            </a:pPr>
            <a:r>
              <a:rPr sz="3200" b="1" spc="265" dirty="0">
                <a:solidFill>
                  <a:srgbClr val="252525"/>
                </a:solidFill>
              </a:rPr>
              <a:t>GENERAL</a:t>
            </a:r>
            <a:r>
              <a:rPr sz="3200" b="1" spc="350" dirty="0">
                <a:solidFill>
                  <a:srgbClr val="252525"/>
                </a:solidFill>
              </a:rPr>
              <a:t> </a:t>
            </a:r>
            <a:r>
              <a:rPr sz="3200" b="1" spc="235" dirty="0">
                <a:solidFill>
                  <a:srgbClr val="252525"/>
                </a:solidFill>
              </a:rPr>
              <a:t>REFORMS</a:t>
            </a:r>
            <a:r>
              <a:rPr sz="3200" b="1" spc="320" dirty="0">
                <a:solidFill>
                  <a:srgbClr val="252525"/>
                </a:solidFill>
              </a:rPr>
              <a:t> </a:t>
            </a:r>
            <a:r>
              <a:rPr sz="3200"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35123715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22903" y="2042160"/>
            <a:ext cx="8202295" cy="4608830"/>
            <a:chOff x="3422903" y="2042160"/>
            <a:chExt cx="8202295" cy="4608830"/>
          </a:xfrm>
        </p:grpSpPr>
        <p:sp>
          <p:nvSpPr>
            <p:cNvPr id="3" name="object 3"/>
            <p:cNvSpPr/>
            <p:nvPr/>
          </p:nvSpPr>
          <p:spPr>
            <a:xfrm>
              <a:off x="3428999" y="2048256"/>
              <a:ext cx="8190230" cy="4596765"/>
            </a:xfrm>
            <a:custGeom>
              <a:avLst/>
              <a:gdLst/>
              <a:ahLst/>
              <a:cxnLst/>
              <a:rect l="l" t="t" r="r" b="b"/>
              <a:pathLst>
                <a:path w="8190230" h="4596765">
                  <a:moveTo>
                    <a:pt x="7423911" y="0"/>
                  </a:moveTo>
                  <a:lnTo>
                    <a:pt x="0" y="0"/>
                  </a:lnTo>
                  <a:lnTo>
                    <a:pt x="0" y="4596384"/>
                  </a:lnTo>
                  <a:lnTo>
                    <a:pt x="7423911" y="4596384"/>
                  </a:lnTo>
                  <a:lnTo>
                    <a:pt x="7472353" y="4594876"/>
                  </a:lnTo>
                  <a:lnTo>
                    <a:pt x="7519995" y="4590415"/>
                  </a:lnTo>
                  <a:lnTo>
                    <a:pt x="7566748" y="4583088"/>
                  </a:lnTo>
                  <a:lnTo>
                    <a:pt x="7612520" y="4572987"/>
                  </a:lnTo>
                  <a:lnTo>
                    <a:pt x="7657224" y="4560200"/>
                  </a:lnTo>
                  <a:lnTo>
                    <a:pt x="7700768" y="4544817"/>
                  </a:lnTo>
                  <a:lnTo>
                    <a:pt x="7743064" y="4526929"/>
                  </a:lnTo>
                  <a:lnTo>
                    <a:pt x="7784021" y="4506625"/>
                  </a:lnTo>
                  <a:lnTo>
                    <a:pt x="7823549" y="4483994"/>
                  </a:lnTo>
                  <a:lnTo>
                    <a:pt x="7861559" y="4459127"/>
                  </a:lnTo>
                  <a:lnTo>
                    <a:pt x="7897961" y="4432113"/>
                  </a:lnTo>
                  <a:lnTo>
                    <a:pt x="7932666" y="4403042"/>
                  </a:lnTo>
                  <a:lnTo>
                    <a:pt x="7965582" y="4372003"/>
                  </a:lnTo>
                  <a:lnTo>
                    <a:pt x="7996622" y="4339087"/>
                  </a:lnTo>
                  <a:lnTo>
                    <a:pt x="8025694" y="4304383"/>
                  </a:lnTo>
                  <a:lnTo>
                    <a:pt x="8052709" y="4267981"/>
                  </a:lnTo>
                  <a:lnTo>
                    <a:pt x="8077578" y="4229970"/>
                  </a:lnTo>
                  <a:lnTo>
                    <a:pt x="8100210" y="4190441"/>
                  </a:lnTo>
                  <a:lnTo>
                    <a:pt x="8120515" y="4149483"/>
                  </a:lnTo>
                  <a:lnTo>
                    <a:pt x="8138405" y="4107186"/>
                  </a:lnTo>
                  <a:lnTo>
                    <a:pt x="8153788" y="4063640"/>
                  </a:lnTo>
                  <a:lnTo>
                    <a:pt x="8166576" y="4018933"/>
                  </a:lnTo>
                  <a:lnTo>
                    <a:pt x="8176679" y="3973157"/>
                  </a:lnTo>
                  <a:lnTo>
                    <a:pt x="8184006" y="3926401"/>
                  </a:lnTo>
                  <a:lnTo>
                    <a:pt x="8188468" y="3878754"/>
                  </a:lnTo>
                  <a:lnTo>
                    <a:pt x="8189976" y="3830307"/>
                  </a:lnTo>
                  <a:lnTo>
                    <a:pt x="8189976" y="766064"/>
                  </a:lnTo>
                  <a:lnTo>
                    <a:pt x="8188468" y="717622"/>
                  </a:lnTo>
                  <a:lnTo>
                    <a:pt x="8184006" y="669980"/>
                  </a:lnTo>
                  <a:lnTo>
                    <a:pt x="8176679" y="623227"/>
                  </a:lnTo>
                  <a:lnTo>
                    <a:pt x="8166576" y="577455"/>
                  </a:lnTo>
                  <a:lnTo>
                    <a:pt x="8153788" y="532751"/>
                  </a:lnTo>
                  <a:lnTo>
                    <a:pt x="8138405" y="489207"/>
                  </a:lnTo>
                  <a:lnTo>
                    <a:pt x="8120515" y="446911"/>
                  </a:lnTo>
                  <a:lnTo>
                    <a:pt x="8100210" y="405954"/>
                  </a:lnTo>
                  <a:lnTo>
                    <a:pt x="8077578" y="366426"/>
                  </a:lnTo>
                  <a:lnTo>
                    <a:pt x="8052709" y="328416"/>
                  </a:lnTo>
                  <a:lnTo>
                    <a:pt x="8025694" y="292014"/>
                  </a:lnTo>
                  <a:lnTo>
                    <a:pt x="7996622" y="257309"/>
                  </a:lnTo>
                  <a:lnTo>
                    <a:pt x="7965582" y="224393"/>
                  </a:lnTo>
                  <a:lnTo>
                    <a:pt x="7932666" y="193353"/>
                  </a:lnTo>
                  <a:lnTo>
                    <a:pt x="7897961" y="164281"/>
                  </a:lnTo>
                  <a:lnTo>
                    <a:pt x="7861559" y="137266"/>
                  </a:lnTo>
                  <a:lnTo>
                    <a:pt x="7823549" y="112397"/>
                  </a:lnTo>
                  <a:lnTo>
                    <a:pt x="7784021" y="89765"/>
                  </a:lnTo>
                  <a:lnTo>
                    <a:pt x="7743064" y="69460"/>
                  </a:lnTo>
                  <a:lnTo>
                    <a:pt x="7700768" y="51570"/>
                  </a:lnTo>
                  <a:lnTo>
                    <a:pt x="7657224" y="36187"/>
                  </a:lnTo>
                  <a:lnTo>
                    <a:pt x="7612520" y="23399"/>
                  </a:lnTo>
                  <a:lnTo>
                    <a:pt x="7566748" y="13296"/>
                  </a:lnTo>
                  <a:lnTo>
                    <a:pt x="7519995" y="5969"/>
                  </a:lnTo>
                  <a:lnTo>
                    <a:pt x="7472353" y="1507"/>
                  </a:lnTo>
                  <a:lnTo>
                    <a:pt x="7423911" y="0"/>
                  </a:lnTo>
                  <a:close/>
                </a:path>
              </a:pathLst>
            </a:custGeom>
            <a:solidFill>
              <a:srgbClr val="B8C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28999" y="2048256"/>
              <a:ext cx="8190230" cy="4596765"/>
            </a:xfrm>
            <a:custGeom>
              <a:avLst/>
              <a:gdLst/>
              <a:ahLst/>
              <a:cxnLst/>
              <a:rect l="l" t="t" r="r" b="b"/>
              <a:pathLst>
                <a:path w="8190230" h="4596765">
                  <a:moveTo>
                    <a:pt x="8189976" y="766064"/>
                  </a:moveTo>
                  <a:lnTo>
                    <a:pt x="8189976" y="3830307"/>
                  </a:lnTo>
                  <a:lnTo>
                    <a:pt x="8188468" y="3878754"/>
                  </a:lnTo>
                  <a:lnTo>
                    <a:pt x="8184006" y="3926401"/>
                  </a:lnTo>
                  <a:lnTo>
                    <a:pt x="8176679" y="3973157"/>
                  </a:lnTo>
                  <a:lnTo>
                    <a:pt x="8166576" y="4018933"/>
                  </a:lnTo>
                  <a:lnTo>
                    <a:pt x="8153788" y="4063640"/>
                  </a:lnTo>
                  <a:lnTo>
                    <a:pt x="8138405" y="4107186"/>
                  </a:lnTo>
                  <a:lnTo>
                    <a:pt x="8120515" y="4149483"/>
                  </a:lnTo>
                  <a:lnTo>
                    <a:pt x="8100210" y="4190441"/>
                  </a:lnTo>
                  <a:lnTo>
                    <a:pt x="8077578" y="4229970"/>
                  </a:lnTo>
                  <a:lnTo>
                    <a:pt x="8052709" y="4267981"/>
                  </a:lnTo>
                  <a:lnTo>
                    <a:pt x="8025694" y="4304383"/>
                  </a:lnTo>
                  <a:lnTo>
                    <a:pt x="7996622" y="4339087"/>
                  </a:lnTo>
                  <a:lnTo>
                    <a:pt x="7965582" y="4372003"/>
                  </a:lnTo>
                  <a:lnTo>
                    <a:pt x="7932666" y="4403042"/>
                  </a:lnTo>
                  <a:lnTo>
                    <a:pt x="7897961" y="4432113"/>
                  </a:lnTo>
                  <a:lnTo>
                    <a:pt x="7861559" y="4459127"/>
                  </a:lnTo>
                  <a:lnTo>
                    <a:pt x="7823549" y="4483994"/>
                  </a:lnTo>
                  <a:lnTo>
                    <a:pt x="7784021" y="4506625"/>
                  </a:lnTo>
                  <a:lnTo>
                    <a:pt x="7743064" y="4526929"/>
                  </a:lnTo>
                  <a:lnTo>
                    <a:pt x="7700768" y="4544817"/>
                  </a:lnTo>
                  <a:lnTo>
                    <a:pt x="7657224" y="4560200"/>
                  </a:lnTo>
                  <a:lnTo>
                    <a:pt x="7612520" y="4572987"/>
                  </a:lnTo>
                  <a:lnTo>
                    <a:pt x="7566748" y="4583088"/>
                  </a:lnTo>
                  <a:lnTo>
                    <a:pt x="7519995" y="4590415"/>
                  </a:lnTo>
                  <a:lnTo>
                    <a:pt x="7472353" y="4594876"/>
                  </a:lnTo>
                  <a:lnTo>
                    <a:pt x="7423911" y="4596384"/>
                  </a:lnTo>
                  <a:lnTo>
                    <a:pt x="0" y="4596384"/>
                  </a:lnTo>
                  <a:lnTo>
                    <a:pt x="0" y="0"/>
                  </a:lnTo>
                  <a:lnTo>
                    <a:pt x="7423911" y="0"/>
                  </a:lnTo>
                  <a:lnTo>
                    <a:pt x="7472353" y="1507"/>
                  </a:lnTo>
                  <a:lnTo>
                    <a:pt x="7519995" y="5969"/>
                  </a:lnTo>
                  <a:lnTo>
                    <a:pt x="7566748" y="13296"/>
                  </a:lnTo>
                  <a:lnTo>
                    <a:pt x="7612520" y="23399"/>
                  </a:lnTo>
                  <a:lnTo>
                    <a:pt x="7657224" y="36187"/>
                  </a:lnTo>
                  <a:lnTo>
                    <a:pt x="7700768" y="51570"/>
                  </a:lnTo>
                  <a:lnTo>
                    <a:pt x="7743064" y="69460"/>
                  </a:lnTo>
                  <a:lnTo>
                    <a:pt x="7784021" y="89765"/>
                  </a:lnTo>
                  <a:lnTo>
                    <a:pt x="7823549" y="112397"/>
                  </a:lnTo>
                  <a:lnTo>
                    <a:pt x="7861559" y="137266"/>
                  </a:lnTo>
                  <a:lnTo>
                    <a:pt x="7897961" y="164281"/>
                  </a:lnTo>
                  <a:lnTo>
                    <a:pt x="7932666" y="193353"/>
                  </a:lnTo>
                  <a:lnTo>
                    <a:pt x="7965582" y="224393"/>
                  </a:lnTo>
                  <a:lnTo>
                    <a:pt x="7996622" y="257309"/>
                  </a:lnTo>
                  <a:lnTo>
                    <a:pt x="8025694" y="292014"/>
                  </a:lnTo>
                  <a:lnTo>
                    <a:pt x="8052709" y="328416"/>
                  </a:lnTo>
                  <a:lnTo>
                    <a:pt x="8077578" y="366426"/>
                  </a:lnTo>
                  <a:lnTo>
                    <a:pt x="8100210" y="405954"/>
                  </a:lnTo>
                  <a:lnTo>
                    <a:pt x="8120515" y="446911"/>
                  </a:lnTo>
                  <a:lnTo>
                    <a:pt x="8138405" y="489207"/>
                  </a:lnTo>
                  <a:lnTo>
                    <a:pt x="8153788" y="532751"/>
                  </a:lnTo>
                  <a:lnTo>
                    <a:pt x="8166576" y="577455"/>
                  </a:lnTo>
                  <a:lnTo>
                    <a:pt x="8176679" y="623227"/>
                  </a:lnTo>
                  <a:lnTo>
                    <a:pt x="8184006" y="669980"/>
                  </a:lnTo>
                  <a:lnTo>
                    <a:pt x="8188468" y="717622"/>
                  </a:lnTo>
                  <a:lnTo>
                    <a:pt x="8189976" y="766064"/>
                  </a:lnTo>
                  <a:close/>
                </a:path>
              </a:pathLst>
            </a:custGeom>
            <a:ln w="12192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664965" y="2335529"/>
            <a:ext cx="7527290" cy="429323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41300" marR="31115" indent="-228600" algn="just">
              <a:lnSpc>
                <a:spcPct val="87000"/>
              </a:lnSpc>
              <a:spcBef>
                <a:spcPts val="439"/>
              </a:spcBef>
              <a:buFont typeface="Trebuchet MS"/>
              <a:buChar char="•"/>
              <a:tabLst>
                <a:tab pos="241300" algn="l"/>
              </a:tabLst>
            </a:pPr>
            <a:r>
              <a:rPr sz="2100" b="1" spc="15" dirty="0">
                <a:latin typeface="Trebuchet MS"/>
                <a:cs typeface="Trebuchet MS"/>
              </a:rPr>
              <a:t>Search </a:t>
            </a:r>
            <a:r>
              <a:rPr sz="2100" b="1" dirty="0">
                <a:latin typeface="Trebuchet MS"/>
                <a:cs typeface="Trebuchet MS"/>
              </a:rPr>
              <a:t>without </a:t>
            </a:r>
            <a:r>
              <a:rPr sz="2100" b="1" spc="-5" dirty="0">
                <a:latin typeface="Trebuchet MS"/>
                <a:cs typeface="Trebuchet MS"/>
              </a:rPr>
              <a:t>warrant- </a:t>
            </a:r>
            <a:r>
              <a:rPr sz="2100" spc="-95" dirty="0">
                <a:latin typeface="Trebuchet MS"/>
                <a:cs typeface="Trebuchet MS"/>
              </a:rPr>
              <a:t>Section </a:t>
            </a:r>
            <a:r>
              <a:rPr sz="2100" spc="-55" dirty="0">
                <a:latin typeface="Trebuchet MS"/>
                <a:cs typeface="Trebuchet MS"/>
              </a:rPr>
              <a:t>185 </a:t>
            </a:r>
            <a:r>
              <a:rPr sz="2100" spc="-90" dirty="0">
                <a:latin typeface="Trebuchet MS"/>
                <a:cs typeface="Trebuchet MS"/>
              </a:rPr>
              <a:t>introduces </a:t>
            </a:r>
            <a:r>
              <a:rPr sz="2100" spc="-125" dirty="0">
                <a:latin typeface="Trebuchet MS"/>
                <a:cs typeface="Trebuchet MS"/>
              </a:rPr>
              <a:t>several </a:t>
            </a:r>
            <a:r>
              <a:rPr sz="2100" spc="-100" dirty="0">
                <a:latin typeface="Trebuchet MS"/>
                <a:cs typeface="Trebuchet MS"/>
              </a:rPr>
              <a:t>checks </a:t>
            </a:r>
            <a:r>
              <a:rPr sz="2100" spc="-62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on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60" dirty="0">
                <a:latin typeface="Trebuchet MS"/>
                <a:cs typeface="Trebuchet MS"/>
              </a:rPr>
              <a:t>powers </a:t>
            </a:r>
            <a:r>
              <a:rPr sz="2100" spc="-100" dirty="0">
                <a:latin typeface="Trebuchet MS"/>
                <a:cs typeface="Trebuchet MS"/>
              </a:rPr>
              <a:t>of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10" dirty="0">
                <a:latin typeface="Trebuchet MS"/>
                <a:cs typeface="Trebuchet MS"/>
              </a:rPr>
              <a:t>police </a:t>
            </a:r>
            <a:r>
              <a:rPr sz="2100" spc="-120" dirty="0">
                <a:latin typeface="Trebuchet MS"/>
                <a:cs typeface="Trebuchet MS"/>
              </a:rPr>
              <a:t>while </a:t>
            </a:r>
            <a:r>
              <a:rPr sz="2100" spc="-105" dirty="0">
                <a:latin typeface="Trebuchet MS"/>
                <a:cs typeface="Trebuchet MS"/>
              </a:rPr>
              <a:t>conducting </a:t>
            </a:r>
            <a:r>
              <a:rPr sz="2100" spc="-140" dirty="0">
                <a:latin typeface="Trebuchet MS"/>
                <a:cs typeface="Trebuchet MS"/>
              </a:rPr>
              <a:t>search. </a:t>
            </a:r>
            <a:r>
              <a:rPr sz="2100" spc="-150" dirty="0">
                <a:latin typeface="Trebuchet MS"/>
                <a:cs typeface="Trebuchet MS"/>
              </a:rPr>
              <a:t>Firstly,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police </a:t>
            </a:r>
            <a:r>
              <a:rPr sz="2100" spc="-125" dirty="0">
                <a:latin typeface="Trebuchet MS"/>
                <a:cs typeface="Trebuchet MS"/>
              </a:rPr>
              <a:t>officer</a:t>
            </a:r>
            <a:r>
              <a:rPr sz="2100" spc="380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is </a:t>
            </a:r>
            <a:r>
              <a:rPr sz="2100" spc="-100" dirty="0">
                <a:latin typeface="Trebuchet MS"/>
                <a:cs typeface="Trebuchet MS"/>
              </a:rPr>
              <a:t>required </a:t>
            </a:r>
            <a:r>
              <a:rPr sz="2100" spc="-50" dirty="0">
                <a:latin typeface="Trebuchet MS"/>
                <a:cs typeface="Trebuchet MS"/>
              </a:rPr>
              <a:t>to </a:t>
            </a:r>
            <a:r>
              <a:rPr sz="2100" b="1" dirty="0">
                <a:latin typeface="Trebuchet MS"/>
                <a:cs typeface="Trebuchet MS"/>
              </a:rPr>
              <a:t>record </a:t>
            </a:r>
            <a:r>
              <a:rPr sz="2100" b="1" spc="-10" dirty="0">
                <a:latin typeface="Trebuchet MS"/>
                <a:cs typeface="Trebuchet MS"/>
              </a:rPr>
              <a:t>the </a:t>
            </a:r>
            <a:r>
              <a:rPr sz="2100" b="1" spc="10" dirty="0">
                <a:latin typeface="Trebuchet MS"/>
                <a:cs typeface="Trebuchet MS"/>
              </a:rPr>
              <a:t>grounds </a:t>
            </a:r>
            <a:r>
              <a:rPr sz="2100" b="1" spc="-45" dirty="0">
                <a:latin typeface="Trebuchet MS"/>
                <a:cs typeface="Trebuchet MS"/>
              </a:rPr>
              <a:t>of </a:t>
            </a:r>
            <a:r>
              <a:rPr sz="2100" b="1" spc="-30" dirty="0">
                <a:latin typeface="Trebuchet MS"/>
                <a:cs typeface="Trebuchet MS"/>
              </a:rPr>
              <a:t>his </a:t>
            </a:r>
            <a:r>
              <a:rPr sz="2100" b="1" spc="-65" dirty="0">
                <a:latin typeface="Trebuchet MS"/>
                <a:cs typeface="Trebuchet MS"/>
              </a:rPr>
              <a:t>belief </a:t>
            </a:r>
            <a:r>
              <a:rPr sz="2100" b="1" spc="-60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for </a:t>
            </a:r>
            <a:r>
              <a:rPr sz="2100" b="1" dirty="0">
                <a:latin typeface="Trebuchet MS"/>
                <a:cs typeface="Trebuchet MS"/>
              </a:rPr>
              <a:t>conducting </a:t>
            </a:r>
            <a:r>
              <a:rPr sz="2100" b="1" spc="-20" dirty="0">
                <a:latin typeface="Trebuchet MS"/>
                <a:cs typeface="Trebuchet MS"/>
              </a:rPr>
              <a:t>search </a:t>
            </a:r>
            <a:r>
              <a:rPr sz="2100" b="1" dirty="0">
                <a:latin typeface="Trebuchet MS"/>
                <a:cs typeface="Trebuchet MS"/>
              </a:rPr>
              <a:t>at a </a:t>
            </a:r>
            <a:r>
              <a:rPr sz="2100" b="1" spc="-30" dirty="0">
                <a:latin typeface="Trebuchet MS"/>
                <a:cs typeface="Trebuchet MS"/>
              </a:rPr>
              <a:t>place </a:t>
            </a:r>
            <a:r>
              <a:rPr sz="2100" b="1" spc="-35" dirty="0">
                <a:latin typeface="Trebuchet MS"/>
                <a:cs typeface="Trebuchet MS"/>
              </a:rPr>
              <a:t>in </a:t>
            </a:r>
            <a:r>
              <a:rPr sz="2100" b="1" spc="-15" dirty="0">
                <a:latin typeface="Trebuchet MS"/>
                <a:cs typeface="Trebuchet MS"/>
              </a:rPr>
              <a:t>the </a:t>
            </a:r>
            <a:r>
              <a:rPr sz="2100" b="1" spc="-50" dirty="0">
                <a:latin typeface="Trebuchet MS"/>
                <a:cs typeface="Trebuchet MS"/>
              </a:rPr>
              <a:t>‘case-diary’ </a:t>
            </a:r>
            <a:r>
              <a:rPr sz="2100" spc="-85" dirty="0">
                <a:latin typeface="Trebuchet MS"/>
                <a:cs typeface="Trebuchet MS"/>
              </a:rPr>
              <a:t>under 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section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185(1). </a:t>
            </a:r>
            <a:r>
              <a:rPr sz="2100" spc="-130" dirty="0">
                <a:latin typeface="Trebuchet MS"/>
                <a:cs typeface="Trebuchet MS"/>
              </a:rPr>
              <a:t>Further, </a:t>
            </a:r>
            <a:r>
              <a:rPr sz="2100" b="1" spc="-45" dirty="0">
                <a:latin typeface="Trebuchet MS"/>
                <a:cs typeface="Trebuchet MS"/>
              </a:rPr>
              <a:t>any</a:t>
            </a:r>
            <a:r>
              <a:rPr sz="2100" b="1" spc="-40" dirty="0">
                <a:latin typeface="Trebuchet MS"/>
                <a:cs typeface="Trebuchet MS"/>
              </a:rPr>
              <a:t> </a:t>
            </a:r>
            <a:r>
              <a:rPr sz="2100" b="1" spc="-15" dirty="0">
                <a:latin typeface="Trebuchet MS"/>
                <a:cs typeface="Trebuchet MS"/>
              </a:rPr>
              <a:t>search </a:t>
            </a:r>
            <a:r>
              <a:rPr sz="2100" b="1" spc="-10" dirty="0">
                <a:latin typeface="Trebuchet MS"/>
                <a:cs typeface="Trebuchet MS"/>
              </a:rPr>
              <a:t>conducted </a:t>
            </a:r>
            <a:r>
              <a:rPr sz="2100" b="1" spc="-45" dirty="0">
                <a:latin typeface="Trebuchet MS"/>
                <a:cs typeface="Trebuchet MS"/>
              </a:rPr>
              <a:t>by</a:t>
            </a:r>
            <a:r>
              <a:rPr sz="2100" b="1" spc="-4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a </a:t>
            </a:r>
            <a:r>
              <a:rPr sz="2100" b="1" spc="-20" dirty="0">
                <a:latin typeface="Trebuchet MS"/>
                <a:cs typeface="Trebuchet MS"/>
              </a:rPr>
              <a:t>police </a:t>
            </a:r>
            <a:r>
              <a:rPr sz="2100" b="1" spc="-1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officer </a:t>
            </a:r>
            <a:r>
              <a:rPr sz="2100" b="1" spc="-25" dirty="0">
                <a:latin typeface="Trebuchet MS"/>
                <a:cs typeface="Trebuchet MS"/>
              </a:rPr>
              <a:t>shall be </a:t>
            </a:r>
            <a:r>
              <a:rPr sz="2100" b="1" spc="-10" dirty="0">
                <a:latin typeface="Trebuchet MS"/>
                <a:cs typeface="Trebuchet MS"/>
              </a:rPr>
              <a:t>recorded </a:t>
            </a:r>
            <a:r>
              <a:rPr sz="2100" b="1" spc="15" dirty="0">
                <a:latin typeface="Trebuchet MS"/>
                <a:cs typeface="Trebuchet MS"/>
              </a:rPr>
              <a:t>through </a:t>
            </a:r>
            <a:r>
              <a:rPr sz="2100" b="1" spc="-15" dirty="0">
                <a:latin typeface="Trebuchet MS"/>
                <a:cs typeface="Trebuchet MS"/>
              </a:rPr>
              <a:t>audio-video </a:t>
            </a:r>
            <a:r>
              <a:rPr sz="2100" b="1" spc="-25" dirty="0">
                <a:latin typeface="Trebuchet MS"/>
                <a:cs typeface="Trebuchet MS"/>
              </a:rPr>
              <a:t>electronic </a:t>
            </a:r>
            <a:r>
              <a:rPr sz="2100" b="1" spc="-20" dirty="0">
                <a:latin typeface="Trebuchet MS"/>
                <a:cs typeface="Trebuchet MS"/>
              </a:rPr>
              <a:t> </a:t>
            </a:r>
            <a:r>
              <a:rPr sz="2100" b="1" spc="25" dirty="0">
                <a:latin typeface="Trebuchet MS"/>
                <a:cs typeface="Trebuchet MS"/>
              </a:rPr>
              <a:t>means </a:t>
            </a:r>
            <a:r>
              <a:rPr sz="2100" spc="-114" dirty="0">
                <a:latin typeface="Trebuchet MS"/>
                <a:cs typeface="Trebuchet MS"/>
              </a:rPr>
              <a:t>as </a:t>
            </a:r>
            <a:r>
              <a:rPr sz="2100" spc="-80" dirty="0">
                <a:latin typeface="Trebuchet MS"/>
                <a:cs typeface="Trebuchet MS"/>
              </a:rPr>
              <a:t>per </a:t>
            </a:r>
            <a:r>
              <a:rPr sz="2100" spc="-95" dirty="0">
                <a:latin typeface="Trebuchet MS"/>
                <a:cs typeface="Trebuchet MS"/>
              </a:rPr>
              <a:t>section </a:t>
            </a:r>
            <a:r>
              <a:rPr sz="2100" spc="-105" dirty="0">
                <a:latin typeface="Trebuchet MS"/>
                <a:cs typeface="Trebuchet MS"/>
              </a:rPr>
              <a:t>185(2). </a:t>
            </a:r>
            <a:r>
              <a:rPr sz="2100" spc="-130" dirty="0">
                <a:latin typeface="Trebuchet MS"/>
                <a:cs typeface="Trebuchet MS"/>
              </a:rPr>
              <a:t>Further, </a:t>
            </a:r>
            <a:r>
              <a:rPr sz="2100" spc="-95" dirty="0">
                <a:latin typeface="Trebuchet MS"/>
                <a:cs typeface="Trebuchet MS"/>
              </a:rPr>
              <a:t>Section </a:t>
            </a:r>
            <a:r>
              <a:rPr sz="2100" spc="-70" dirty="0">
                <a:latin typeface="Trebuchet MS"/>
                <a:cs typeface="Trebuchet MS"/>
              </a:rPr>
              <a:t>185(5) </a:t>
            </a:r>
            <a:r>
              <a:rPr sz="2100" spc="-125" dirty="0">
                <a:latin typeface="Trebuchet MS"/>
                <a:cs typeface="Trebuchet MS"/>
              </a:rPr>
              <a:t>makes </a:t>
            </a:r>
            <a:r>
              <a:rPr sz="2100" spc="-130" dirty="0">
                <a:latin typeface="Trebuchet MS"/>
                <a:cs typeface="Trebuchet MS"/>
              </a:rPr>
              <a:t>the 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police </a:t>
            </a:r>
            <a:r>
              <a:rPr sz="2100" spc="-125" dirty="0">
                <a:latin typeface="Trebuchet MS"/>
                <a:cs typeface="Trebuchet MS"/>
              </a:rPr>
              <a:t>officer </a:t>
            </a:r>
            <a:r>
              <a:rPr sz="2100" spc="-130" dirty="0">
                <a:latin typeface="Trebuchet MS"/>
                <a:cs typeface="Trebuchet MS"/>
              </a:rPr>
              <a:t>accountable </a:t>
            </a:r>
            <a:r>
              <a:rPr sz="2100" b="1" spc="35" dirty="0">
                <a:latin typeface="Trebuchet MS"/>
                <a:cs typeface="Trebuchet MS"/>
              </a:rPr>
              <a:t>to </a:t>
            </a:r>
            <a:r>
              <a:rPr sz="2100" b="1" spc="-55" dirty="0">
                <a:latin typeface="Trebuchet MS"/>
                <a:cs typeface="Trebuchet MS"/>
              </a:rPr>
              <a:t>send, </a:t>
            </a:r>
            <a:r>
              <a:rPr sz="2100" b="1" spc="-25" dirty="0">
                <a:latin typeface="Trebuchet MS"/>
                <a:cs typeface="Trebuchet MS"/>
              </a:rPr>
              <a:t>within </a:t>
            </a:r>
            <a:r>
              <a:rPr sz="2100" b="1" spc="-75" dirty="0">
                <a:latin typeface="Trebuchet MS"/>
                <a:cs typeface="Trebuchet MS"/>
              </a:rPr>
              <a:t>48 </a:t>
            </a:r>
            <a:r>
              <a:rPr sz="2100" b="1" spc="-30" dirty="0">
                <a:latin typeface="Trebuchet MS"/>
                <a:cs typeface="Trebuchet MS"/>
              </a:rPr>
              <a:t>hours, </a:t>
            </a:r>
            <a:r>
              <a:rPr sz="2100" b="1" spc="-25" dirty="0">
                <a:latin typeface="Trebuchet MS"/>
                <a:cs typeface="Trebuchet MS"/>
              </a:rPr>
              <a:t>the </a:t>
            </a:r>
            <a:r>
              <a:rPr sz="2100" b="1" spc="-20" dirty="0">
                <a:latin typeface="Trebuchet MS"/>
                <a:cs typeface="Trebuchet MS"/>
              </a:rPr>
              <a:t>copies </a:t>
            </a:r>
            <a:r>
              <a:rPr sz="2100" b="1" spc="-620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</a:t>
            </a:r>
            <a:r>
              <a:rPr sz="2100" b="1" spc="-40" dirty="0">
                <a:latin typeface="Trebuchet MS"/>
                <a:cs typeface="Trebuchet MS"/>
              </a:rPr>
              <a:t> any</a:t>
            </a:r>
            <a:r>
              <a:rPr sz="2100" b="1" spc="-35" dirty="0">
                <a:latin typeface="Trebuchet MS"/>
                <a:cs typeface="Trebuchet MS"/>
              </a:rPr>
              <a:t> </a:t>
            </a:r>
            <a:r>
              <a:rPr sz="2100" b="1" spc="-5" dirty="0">
                <a:latin typeface="Trebuchet MS"/>
                <a:cs typeface="Trebuchet MS"/>
              </a:rPr>
              <a:t>record</a:t>
            </a:r>
            <a:r>
              <a:rPr sz="2100" b="1" dirty="0">
                <a:latin typeface="Trebuchet MS"/>
                <a:cs typeface="Trebuchet MS"/>
              </a:rPr>
              <a:t> </a:t>
            </a:r>
            <a:r>
              <a:rPr sz="2100" b="1" spc="40" dirty="0">
                <a:latin typeface="Trebuchet MS"/>
                <a:cs typeface="Trebuchet MS"/>
              </a:rPr>
              <a:t>made</a:t>
            </a:r>
            <a:r>
              <a:rPr sz="2100" b="1" spc="45" dirty="0">
                <a:latin typeface="Trebuchet MS"/>
                <a:cs typeface="Trebuchet MS"/>
              </a:rPr>
              <a:t> </a:t>
            </a:r>
            <a:r>
              <a:rPr sz="2100" b="1" spc="-35" dirty="0">
                <a:latin typeface="Trebuchet MS"/>
                <a:cs typeface="Trebuchet MS"/>
              </a:rPr>
              <a:t>in</a:t>
            </a:r>
            <a:r>
              <a:rPr sz="2100" b="1" spc="-30" dirty="0">
                <a:latin typeface="Trebuchet MS"/>
                <a:cs typeface="Trebuchet MS"/>
              </a:rPr>
              <a:t> </a:t>
            </a:r>
            <a:r>
              <a:rPr sz="2100" b="1" spc="-25" dirty="0">
                <a:latin typeface="Trebuchet MS"/>
                <a:cs typeface="Trebuchet MS"/>
              </a:rPr>
              <a:t>this</a:t>
            </a:r>
            <a:r>
              <a:rPr sz="2100" b="1" spc="-20" dirty="0">
                <a:latin typeface="Trebuchet MS"/>
                <a:cs typeface="Trebuchet MS"/>
              </a:rPr>
              <a:t> </a:t>
            </a:r>
            <a:r>
              <a:rPr sz="2100" b="1" spc="5" dirty="0">
                <a:latin typeface="Trebuchet MS"/>
                <a:cs typeface="Trebuchet MS"/>
              </a:rPr>
              <a:t>regard</a:t>
            </a:r>
            <a:r>
              <a:rPr sz="2100" b="1" spc="10" dirty="0">
                <a:latin typeface="Trebuchet MS"/>
                <a:cs typeface="Trebuchet MS"/>
              </a:rPr>
              <a:t> </a:t>
            </a:r>
            <a:r>
              <a:rPr sz="2100" b="1" spc="45" dirty="0">
                <a:latin typeface="Trebuchet MS"/>
                <a:cs typeface="Trebuchet MS"/>
              </a:rPr>
              <a:t>to</a:t>
            </a:r>
            <a:r>
              <a:rPr sz="2100" b="1" spc="50" dirty="0">
                <a:latin typeface="Trebuchet MS"/>
                <a:cs typeface="Trebuchet MS"/>
              </a:rPr>
              <a:t> </a:t>
            </a:r>
            <a:r>
              <a:rPr sz="2100" b="1" spc="-25" dirty="0">
                <a:latin typeface="Trebuchet MS"/>
                <a:cs typeface="Trebuchet MS"/>
              </a:rPr>
              <a:t>the</a:t>
            </a:r>
            <a:r>
              <a:rPr sz="2100" b="1" spc="-20" dirty="0">
                <a:latin typeface="Trebuchet MS"/>
                <a:cs typeface="Trebuchet MS"/>
              </a:rPr>
              <a:t> nearest </a:t>
            </a:r>
            <a:r>
              <a:rPr sz="2100" b="1" spc="-15" dirty="0">
                <a:latin typeface="Trebuchet MS"/>
                <a:cs typeface="Trebuchet MS"/>
              </a:rPr>
              <a:t> </a:t>
            </a:r>
            <a:r>
              <a:rPr sz="2100" b="1" spc="35" dirty="0">
                <a:latin typeface="Trebuchet MS"/>
                <a:cs typeface="Trebuchet MS"/>
              </a:rPr>
              <a:t>Magistrate</a:t>
            </a:r>
            <a:r>
              <a:rPr sz="2100" b="1" spc="-135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empowered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to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150" dirty="0">
                <a:latin typeface="Trebuchet MS"/>
                <a:cs typeface="Trebuchet MS"/>
              </a:rPr>
              <a:t>take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cognizance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55" dirty="0">
                <a:latin typeface="Trebuchet MS"/>
                <a:cs typeface="Trebuchet MS"/>
              </a:rPr>
              <a:t>offence.</a:t>
            </a:r>
            <a:endParaRPr sz="2100">
              <a:latin typeface="Trebuchet MS"/>
              <a:cs typeface="Trebuchet MS"/>
            </a:endParaRPr>
          </a:p>
          <a:p>
            <a:pPr marL="241300" marR="5080" indent="-228600" algn="just">
              <a:lnSpc>
                <a:spcPct val="87200"/>
              </a:lnSpc>
              <a:spcBef>
                <a:spcPts val="345"/>
              </a:spcBef>
              <a:buFont typeface="Trebuchet MS"/>
              <a:buChar char="•"/>
              <a:tabLst>
                <a:tab pos="241300" algn="l"/>
              </a:tabLst>
            </a:pPr>
            <a:r>
              <a:rPr sz="2100" b="1" spc="30" dirty="0">
                <a:solidFill>
                  <a:srgbClr val="006FC0"/>
                </a:solidFill>
                <a:latin typeface="Trebuchet MS"/>
                <a:cs typeface="Trebuchet MS"/>
              </a:rPr>
              <a:t>Disposal </a:t>
            </a:r>
            <a:r>
              <a:rPr sz="2100" b="1" spc="-55" dirty="0">
                <a:solidFill>
                  <a:srgbClr val="006FC0"/>
                </a:solidFill>
                <a:latin typeface="Trebuchet MS"/>
                <a:cs typeface="Trebuchet MS"/>
              </a:rPr>
              <a:t>of </a:t>
            </a:r>
            <a:r>
              <a:rPr sz="2100" b="1" spc="-20" dirty="0">
                <a:solidFill>
                  <a:srgbClr val="006FC0"/>
                </a:solidFill>
                <a:latin typeface="Trebuchet MS"/>
                <a:cs typeface="Trebuchet MS"/>
              </a:rPr>
              <a:t>case </a:t>
            </a:r>
            <a:r>
              <a:rPr sz="2100" b="1" spc="-5" dirty="0">
                <a:solidFill>
                  <a:srgbClr val="006FC0"/>
                </a:solidFill>
                <a:latin typeface="Trebuchet MS"/>
                <a:cs typeface="Trebuchet MS"/>
              </a:rPr>
              <a:t>property- </a:t>
            </a:r>
            <a:r>
              <a:rPr sz="2100" spc="-95" dirty="0">
                <a:solidFill>
                  <a:srgbClr val="006FC0"/>
                </a:solidFill>
                <a:latin typeface="Trebuchet MS"/>
                <a:cs typeface="Trebuchet MS"/>
              </a:rPr>
              <a:t>Section </a:t>
            </a:r>
            <a:r>
              <a:rPr sz="2100" spc="-55" dirty="0">
                <a:solidFill>
                  <a:srgbClr val="006FC0"/>
                </a:solidFill>
                <a:latin typeface="Trebuchet MS"/>
                <a:cs typeface="Trebuchet MS"/>
              </a:rPr>
              <a:t>497 </a:t>
            </a:r>
            <a:r>
              <a:rPr sz="2100" spc="-90" dirty="0">
                <a:solidFill>
                  <a:srgbClr val="006FC0"/>
                </a:solidFill>
                <a:latin typeface="Trebuchet MS"/>
                <a:cs typeface="Trebuchet MS"/>
              </a:rPr>
              <a:t>introduces </a:t>
            </a:r>
            <a:r>
              <a:rPr sz="2100" spc="-130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2100" b="1" spc="-20" dirty="0">
                <a:solidFill>
                  <a:srgbClr val="006FC0"/>
                </a:solidFill>
                <a:latin typeface="Trebuchet MS"/>
                <a:cs typeface="Trebuchet MS"/>
              </a:rPr>
              <a:t>quick </a:t>
            </a:r>
            <a:r>
              <a:rPr sz="2100" b="1" spc="-1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006FC0"/>
                </a:solidFill>
                <a:latin typeface="Trebuchet MS"/>
                <a:cs typeface="Trebuchet MS"/>
              </a:rPr>
              <a:t>disposal </a:t>
            </a:r>
            <a:r>
              <a:rPr sz="2100" b="1" spc="-45" dirty="0">
                <a:solidFill>
                  <a:srgbClr val="006FC0"/>
                </a:solidFill>
                <a:latin typeface="Trebuchet MS"/>
                <a:cs typeface="Trebuchet MS"/>
              </a:rPr>
              <a:t>of </a:t>
            </a:r>
            <a:r>
              <a:rPr sz="2100" b="1" spc="-25" dirty="0">
                <a:solidFill>
                  <a:srgbClr val="006FC0"/>
                </a:solidFill>
                <a:latin typeface="Trebuchet MS"/>
                <a:cs typeface="Trebuchet MS"/>
              </a:rPr>
              <a:t>case </a:t>
            </a:r>
            <a:r>
              <a:rPr sz="2100" b="1" spc="-5" dirty="0">
                <a:solidFill>
                  <a:srgbClr val="006FC0"/>
                </a:solidFill>
                <a:latin typeface="Trebuchet MS"/>
                <a:cs typeface="Trebuchet MS"/>
              </a:rPr>
              <a:t>properties </a:t>
            </a:r>
            <a:r>
              <a:rPr sz="2100" b="1" spc="-60" dirty="0">
                <a:solidFill>
                  <a:srgbClr val="006FC0"/>
                </a:solidFill>
                <a:latin typeface="Trebuchet MS"/>
                <a:cs typeface="Trebuchet MS"/>
              </a:rPr>
              <a:t>even </a:t>
            </a:r>
            <a:r>
              <a:rPr sz="2100" b="1" spc="5" dirty="0">
                <a:solidFill>
                  <a:srgbClr val="006FC0"/>
                </a:solidFill>
                <a:latin typeface="Trebuchet MS"/>
                <a:cs typeface="Trebuchet MS"/>
              </a:rPr>
              <a:t>during </a:t>
            </a:r>
            <a:r>
              <a:rPr sz="2100" b="1" spc="-10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2100" b="1" spc="-35" dirty="0">
                <a:solidFill>
                  <a:srgbClr val="006FC0"/>
                </a:solidFill>
                <a:latin typeface="Trebuchet MS"/>
                <a:cs typeface="Trebuchet MS"/>
              </a:rPr>
              <a:t>investigation, </a:t>
            </a:r>
            <a:r>
              <a:rPr sz="21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20" dirty="0">
                <a:solidFill>
                  <a:srgbClr val="006FC0"/>
                </a:solidFill>
                <a:latin typeface="Trebuchet MS"/>
                <a:cs typeface="Trebuchet MS"/>
              </a:rPr>
              <a:t>on </a:t>
            </a:r>
            <a:r>
              <a:rPr sz="2100" b="1" spc="-5" dirty="0">
                <a:solidFill>
                  <a:srgbClr val="006FC0"/>
                </a:solidFill>
                <a:latin typeface="Trebuchet MS"/>
                <a:cs typeface="Trebuchet MS"/>
              </a:rPr>
              <a:t>preparation </a:t>
            </a:r>
            <a:r>
              <a:rPr sz="2100" b="1" spc="-40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21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006FC0"/>
                </a:solidFill>
                <a:latin typeface="Trebuchet MS"/>
                <a:cs typeface="Trebuchet MS"/>
              </a:rPr>
              <a:t>a </a:t>
            </a:r>
            <a:r>
              <a:rPr sz="2100" b="1" spc="10" dirty="0">
                <a:solidFill>
                  <a:srgbClr val="006FC0"/>
                </a:solidFill>
                <a:latin typeface="Trebuchet MS"/>
                <a:cs typeface="Trebuchet MS"/>
              </a:rPr>
              <a:t>statement </a:t>
            </a:r>
            <a:r>
              <a:rPr sz="2100" b="1" spc="-55" dirty="0">
                <a:solidFill>
                  <a:srgbClr val="006FC0"/>
                </a:solidFill>
                <a:latin typeface="Trebuchet MS"/>
                <a:cs typeface="Trebuchet MS"/>
              </a:rPr>
              <a:t>of</a:t>
            </a:r>
            <a:r>
              <a:rPr sz="21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006FC0"/>
                </a:solidFill>
                <a:latin typeface="Trebuchet MS"/>
                <a:cs typeface="Trebuchet MS"/>
              </a:rPr>
              <a:t>the</a:t>
            </a:r>
            <a:r>
              <a:rPr sz="21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5" dirty="0">
                <a:solidFill>
                  <a:srgbClr val="006FC0"/>
                </a:solidFill>
                <a:latin typeface="Trebuchet MS"/>
                <a:cs typeface="Trebuchet MS"/>
              </a:rPr>
              <a:t>property </a:t>
            </a:r>
            <a:r>
              <a:rPr sz="2100" b="1" spc="-50" dirty="0">
                <a:solidFill>
                  <a:srgbClr val="006FC0"/>
                </a:solidFill>
                <a:latin typeface="Trebuchet MS"/>
                <a:cs typeface="Trebuchet MS"/>
              </a:rPr>
              <a:t>by</a:t>
            </a:r>
            <a:r>
              <a:rPr sz="21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15" dirty="0">
                <a:solidFill>
                  <a:srgbClr val="006FC0"/>
                </a:solidFill>
                <a:latin typeface="Trebuchet MS"/>
                <a:cs typeface="Trebuchet MS"/>
              </a:rPr>
              <a:t>the </a:t>
            </a:r>
            <a:r>
              <a:rPr sz="2100" b="1" spc="-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95" dirty="0">
                <a:solidFill>
                  <a:srgbClr val="006FC0"/>
                </a:solidFill>
                <a:latin typeface="Trebuchet MS"/>
                <a:cs typeface="Trebuchet MS"/>
              </a:rPr>
              <a:t>Court</a:t>
            </a:r>
            <a:r>
              <a:rPr sz="2100" b="1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006FC0"/>
                </a:solidFill>
                <a:latin typeface="Trebuchet MS"/>
                <a:cs typeface="Trebuchet MS"/>
              </a:rPr>
              <a:t>within</a:t>
            </a:r>
            <a:r>
              <a:rPr sz="2100" b="1" spc="-1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75" dirty="0">
                <a:solidFill>
                  <a:srgbClr val="006FC0"/>
                </a:solidFill>
                <a:latin typeface="Trebuchet MS"/>
                <a:cs typeface="Trebuchet MS"/>
              </a:rPr>
              <a:t>14</a:t>
            </a:r>
            <a:r>
              <a:rPr sz="2100" b="1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35" dirty="0">
                <a:solidFill>
                  <a:srgbClr val="006FC0"/>
                </a:solidFill>
                <a:latin typeface="Trebuchet MS"/>
                <a:cs typeface="Trebuchet MS"/>
              </a:rPr>
              <a:t>days</a:t>
            </a:r>
            <a:r>
              <a:rPr sz="21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006FC0"/>
                </a:solidFill>
                <a:latin typeface="Trebuchet MS"/>
                <a:cs typeface="Trebuchet MS"/>
              </a:rPr>
              <a:t>after</a:t>
            </a:r>
            <a:r>
              <a:rPr sz="21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15" dirty="0">
                <a:solidFill>
                  <a:srgbClr val="006FC0"/>
                </a:solidFill>
                <a:latin typeface="Trebuchet MS"/>
                <a:cs typeface="Trebuchet MS"/>
              </a:rPr>
              <a:t>such</a:t>
            </a:r>
            <a:r>
              <a:rPr sz="2100" b="1" spc="-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006FC0"/>
                </a:solidFill>
                <a:latin typeface="Trebuchet MS"/>
                <a:cs typeface="Trebuchet MS"/>
              </a:rPr>
              <a:t>property</a:t>
            </a:r>
            <a:r>
              <a:rPr sz="2100" b="1" spc="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006FC0"/>
                </a:solidFill>
                <a:latin typeface="Trebuchet MS"/>
                <a:cs typeface="Trebuchet MS"/>
              </a:rPr>
              <a:t>has</a:t>
            </a:r>
            <a:r>
              <a:rPr sz="2100" b="1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35" dirty="0">
                <a:solidFill>
                  <a:srgbClr val="006FC0"/>
                </a:solidFill>
                <a:latin typeface="Trebuchet MS"/>
                <a:cs typeface="Trebuchet MS"/>
              </a:rPr>
              <a:t>been </a:t>
            </a:r>
            <a:r>
              <a:rPr sz="21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006FC0"/>
                </a:solidFill>
                <a:latin typeface="Trebuchet MS"/>
                <a:cs typeface="Trebuchet MS"/>
              </a:rPr>
              <a:t>photographed/</a:t>
            </a:r>
            <a:r>
              <a:rPr sz="2100" b="1" spc="-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15" dirty="0">
                <a:solidFill>
                  <a:srgbClr val="006FC0"/>
                </a:solidFill>
                <a:latin typeface="Trebuchet MS"/>
                <a:cs typeface="Trebuchet MS"/>
              </a:rPr>
              <a:t>video</a:t>
            </a:r>
            <a:r>
              <a:rPr sz="2100" b="1" spc="-8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006FC0"/>
                </a:solidFill>
                <a:latin typeface="Trebuchet MS"/>
                <a:cs typeface="Trebuchet MS"/>
              </a:rPr>
              <a:t>graphed.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0584" y="3429000"/>
            <a:ext cx="3154680" cy="1758950"/>
            <a:chOff x="100584" y="3429000"/>
            <a:chExt cx="3154680" cy="1758950"/>
          </a:xfrm>
        </p:grpSpPr>
        <p:sp>
          <p:nvSpPr>
            <p:cNvPr id="7" name="object 7"/>
            <p:cNvSpPr/>
            <p:nvPr/>
          </p:nvSpPr>
          <p:spPr>
            <a:xfrm>
              <a:off x="106680" y="3435095"/>
              <a:ext cx="3142615" cy="1746885"/>
            </a:xfrm>
            <a:custGeom>
              <a:avLst/>
              <a:gdLst/>
              <a:ahLst/>
              <a:cxnLst/>
              <a:rect l="l" t="t" r="r" b="b"/>
              <a:pathLst>
                <a:path w="3142615" h="1746885">
                  <a:moveTo>
                    <a:pt x="2851404" y="0"/>
                  </a:moveTo>
                  <a:lnTo>
                    <a:pt x="291084" y="0"/>
                  </a:lnTo>
                  <a:lnTo>
                    <a:pt x="243869" y="3809"/>
                  </a:lnTo>
                  <a:lnTo>
                    <a:pt x="199080" y="14837"/>
                  </a:lnTo>
                  <a:lnTo>
                    <a:pt x="157316" y="32486"/>
                  </a:lnTo>
                  <a:lnTo>
                    <a:pt x="119175" y="56156"/>
                  </a:lnTo>
                  <a:lnTo>
                    <a:pt x="85258" y="85248"/>
                  </a:lnTo>
                  <a:lnTo>
                    <a:pt x="56163" y="119164"/>
                  </a:lnTo>
                  <a:lnTo>
                    <a:pt x="32491" y="157304"/>
                  </a:lnTo>
                  <a:lnTo>
                    <a:pt x="14840" y="199070"/>
                  </a:lnTo>
                  <a:lnTo>
                    <a:pt x="3809" y="243863"/>
                  </a:lnTo>
                  <a:lnTo>
                    <a:pt x="0" y="291083"/>
                  </a:lnTo>
                  <a:lnTo>
                    <a:pt x="0" y="1455420"/>
                  </a:lnTo>
                  <a:lnTo>
                    <a:pt x="3809" y="1502640"/>
                  </a:lnTo>
                  <a:lnTo>
                    <a:pt x="14840" y="1547433"/>
                  </a:lnTo>
                  <a:lnTo>
                    <a:pt x="32491" y="1589199"/>
                  </a:lnTo>
                  <a:lnTo>
                    <a:pt x="56163" y="1627339"/>
                  </a:lnTo>
                  <a:lnTo>
                    <a:pt x="85258" y="1661255"/>
                  </a:lnTo>
                  <a:lnTo>
                    <a:pt x="119175" y="1690347"/>
                  </a:lnTo>
                  <a:lnTo>
                    <a:pt x="157316" y="1714017"/>
                  </a:lnTo>
                  <a:lnTo>
                    <a:pt x="199080" y="1731666"/>
                  </a:lnTo>
                  <a:lnTo>
                    <a:pt x="243869" y="1742694"/>
                  </a:lnTo>
                  <a:lnTo>
                    <a:pt x="291084" y="1746503"/>
                  </a:lnTo>
                  <a:lnTo>
                    <a:pt x="2851404" y="1746503"/>
                  </a:lnTo>
                  <a:lnTo>
                    <a:pt x="2898624" y="1742694"/>
                  </a:lnTo>
                  <a:lnTo>
                    <a:pt x="2943417" y="1731666"/>
                  </a:lnTo>
                  <a:lnTo>
                    <a:pt x="2985183" y="1714017"/>
                  </a:lnTo>
                  <a:lnTo>
                    <a:pt x="3023323" y="1690347"/>
                  </a:lnTo>
                  <a:lnTo>
                    <a:pt x="3057239" y="1661255"/>
                  </a:lnTo>
                  <a:lnTo>
                    <a:pt x="3086331" y="1627339"/>
                  </a:lnTo>
                  <a:lnTo>
                    <a:pt x="3110001" y="1589199"/>
                  </a:lnTo>
                  <a:lnTo>
                    <a:pt x="3127650" y="1547433"/>
                  </a:lnTo>
                  <a:lnTo>
                    <a:pt x="3138678" y="1502640"/>
                  </a:lnTo>
                  <a:lnTo>
                    <a:pt x="3142488" y="1455420"/>
                  </a:lnTo>
                  <a:lnTo>
                    <a:pt x="3142488" y="291083"/>
                  </a:lnTo>
                  <a:lnTo>
                    <a:pt x="3138678" y="243863"/>
                  </a:lnTo>
                  <a:lnTo>
                    <a:pt x="3127650" y="199070"/>
                  </a:lnTo>
                  <a:lnTo>
                    <a:pt x="3110001" y="157304"/>
                  </a:lnTo>
                  <a:lnTo>
                    <a:pt x="3086331" y="119164"/>
                  </a:lnTo>
                  <a:lnTo>
                    <a:pt x="3057239" y="85248"/>
                  </a:lnTo>
                  <a:lnTo>
                    <a:pt x="3023323" y="56156"/>
                  </a:lnTo>
                  <a:lnTo>
                    <a:pt x="2985183" y="32486"/>
                  </a:lnTo>
                  <a:lnTo>
                    <a:pt x="2943417" y="14837"/>
                  </a:lnTo>
                  <a:lnTo>
                    <a:pt x="2898624" y="3809"/>
                  </a:lnTo>
                  <a:lnTo>
                    <a:pt x="2851404" y="0"/>
                  </a:lnTo>
                  <a:close/>
                </a:path>
              </a:pathLst>
            </a:custGeom>
            <a:solidFill>
              <a:srgbClr val="B8C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680" y="3435095"/>
              <a:ext cx="3142615" cy="1746885"/>
            </a:xfrm>
            <a:custGeom>
              <a:avLst/>
              <a:gdLst/>
              <a:ahLst/>
              <a:cxnLst/>
              <a:rect l="l" t="t" r="r" b="b"/>
              <a:pathLst>
                <a:path w="3142615" h="1746885">
                  <a:moveTo>
                    <a:pt x="0" y="291083"/>
                  </a:moveTo>
                  <a:lnTo>
                    <a:pt x="3809" y="243863"/>
                  </a:lnTo>
                  <a:lnTo>
                    <a:pt x="14840" y="199070"/>
                  </a:lnTo>
                  <a:lnTo>
                    <a:pt x="32491" y="157304"/>
                  </a:lnTo>
                  <a:lnTo>
                    <a:pt x="56163" y="119164"/>
                  </a:lnTo>
                  <a:lnTo>
                    <a:pt x="85258" y="85248"/>
                  </a:lnTo>
                  <a:lnTo>
                    <a:pt x="119175" y="56156"/>
                  </a:lnTo>
                  <a:lnTo>
                    <a:pt x="157316" y="32486"/>
                  </a:lnTo>
                  <a:lnTo>
                    <a:pt x="199080" y="14837"/>
                  </a:lnTo>
                  <a:lnTo>
                    <a:pt x="243869" y="3809"/>
                  </a:lnTo>
                  <a:lnTo>
                    <a:pt x="291084" y="0"/>
                  </a:lnTo>
                  <a:lnTo>
                    <a:pt x="2851404" y="0"/>
                  </a:lnTo>
                  <a:lnTo>
                    <a:pt x="2898624" y="3809"/>
                  </a:lnTo>
                  <a:lnTo>
                    <a:pt x="2943417" y="14837"/>
                  </a:lnTo>
                  <a:lnTo>
                    <a:pt x="2985183" y="32486"/>
                  </a:lnTo>
                  <a:lnTo>
                    <a:pt x="3023323" y="56156"/>
                  </a:lnTo>
                  <a:lnTo>
                    <a:pt x="3057239" y="85248"/>
                  </a:lnTo>
                  <a:lnTo>
                    <a:pt x="3086331" y="119164"/>
                  </a:lnTo>
                  <a:lnTo>
                    <a:pt x="3110001" y="157304"/>
                  </a:lnTo>
                  <a:lnTo>
                    <a:pt x="3127650" y="199070"/>
                  </a:lnTo>
                  <a:lnTo>
                    <a:pt x="3138678" y="243863"/>
                  </a:lnTo>
                  <a:lnTo>
                    <a:pt x="3142488" y="291083"/>
                  </a:lnTo>
                  <a:lnTo>
                    <a:pt x="3142488" y="1455420"/>
                  </a:lnTo>
                  <a:lnTo>
                    <a:pt x="3138678" y="1502640"/>
                  </a:lnTo>
                  <a:lnTo>
                    <a:pt x="3127650" y="1547433"/>
                  </a:lnTo>
                  <a:lnTo>
                    <a:pt x="3110001" y="1589199"/>
                  </a:lnTo>
                  <a:lnTo>
                    <a:pt x="3086331" y="1627339"/>
                  </a:lnTo>
                  <a:lnTo>
                    <a:pt x="3057239" y="1661255"/>
                  </a:lnTo>
                  <a:lnTo>
                    <a:pt x="3023323" y="1690347"/>
                  </a:lnTo>
                  <a:lnTo>
                    <a:pt x="2985183" y="1714017"/>
                  </a:lnTo>
                  <a:lnTo>
                    <a:pt x="2943417" y="1731666"/>
                  </a:lnTo>
                  <a:lnTo>
                    <a:pt x="2898624" y="1742694"/>
                  </a:lnTo>
                  <a:lnTo>
                    <a:pt x="2851404" y="1746503"/>
                  </a:lnTo>
                  <a:lnTo>
                    <a:pt x="291084" y="1746503"/>
                  </a:lnTo>
                  <a:lnTo>
                    <a:pt x="243869" y="1742694"/>
                  </a:lnTo>
                  <a:lnTo>
                    <a:pt x="199080" y="1731666"/>
                  </a:lnTo>
                  <a:lnTo>
                    <a:pt x="157316" y="1714017"/>
                  </a:lnTo>
                  <a:lnTo>
                    <a:pt x="119175" y="1690347"/>
                  </a:lnTo>
                  <a:lnTo>
                    <a:pt x="85258" y="1661255"/>
                  </a:lnTo>
                  <a:lnTo>
                    <a:pt x="56163" y="1627339"/>
                  </a:lnTo>
                  <a:lnTo>
                    <a:pt x="32491" y="1589199"/>
                  </a:lnTo>
                  <a:lnTo>
                    <a:pt x="14840" y="1547433"/>
                  </a:lnTo>
                  <a:lnTo>
                    <a:pt x="3809" y="1502640"/>
                  </a:lnTo>
                  <a:lnTo>
                    <a:pt x="0" y="1455420"/>
                  </a:lnTo>
                  <a:lnTo>
                    <a:pt x="0" y="2910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7768" y="3576015"/>
            <a:ext cx="2280285" cy="14008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065" marR="5080" indent="31115" algn="ctr">
              <a:lnSpc>
                <a:spcPct val="87000"/>
              </a:lnSpc>
              <a:spcBef>
                <a:spcPts val="484"/>
              </a:spcBef>
            </a:pPr>
            <a:r>
              <a:rPr sz="2500" b="1" spc="50" dirty="0">
                <a:solidFill>
                  <a:srgbClr val="FFFFFF"/>
                </a:solidFill>
                <a:latin typeface="Trebuchet MS"/>
                <a:cs typeface="Trebuchet MS"/>
              </a:rPr>
              <a:t>Summoning, </a:t>
            </a:r>
            <a:r>
              <a:rPr sz="2500" b="1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Search 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2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Seizure</a:t>
            </a:r>
            <a:r>
              <a:rPr sz="25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rebuchet MS"/>
                <a:cs typeface="Trebuchet MS"/>
              </a:rPr>
              <a:t>related </a:t>
            </a:r>
            <a:r>
              <a:rPr sz="2500" b="1" spc="-7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reforms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67383" y="625321"/>
            <a:ext cx="10058400" cy="938077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940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2515"/>
              </a:spcBef>
            </a:pPr>
            <a:r>
              <a:rPr sz="4000" b="1" spc="265" dirty="0">
                <a:solidFill>
                  <a:srgbClr val="252525"/>
                </a:solidFill>
              </a:rPr>
              <a:t>GENERAL</a:t>
            </a:r>
            <a:r>
              <a:rPr sz="4000" b="1" spc="350" dirty="0">
                <a:solidFill>
                  <a:srgbClr val="252525"/>
                </a:solidFill>
              </a:rPr>
              <a:t> </a:t>
            </a:r>
            <a:r>
              <a:rPr sz="4000" b="1" spc="235" dirty="0">
                <a:solidFill>
                  <a:srgbClr val="252525"/>
                </a:solidFill>
              </a:rPr>
              <a:t>REFORMS</a:t>
            </a:r>
            <a:r>
              <a:rPr sz="4000" b="1" spc="325" dirty="0">
                <a:solidFill>
                  <a:srgbClr val="252525"/>
                </a:solidFill>
              </a:rPr>
              <a:t> </a:t>
            </a:r>
            <a:r>
              <a:rPr sz="4000"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11473082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1650" y="1612138"/>
            <a:ext cx="8769985" cy="2753360"/>
            <a:chOff x="3041650" y="1612138"/>
            <a:chExt cx="8769985" cy="2753360"/>
          </a:xfrm>
        </p:grpSpPr>
        <p:sp>
          <p:nvSpPr>
            <p:cNvPr id="3" name="object 3"/>
            <p:cNvSpPr/>
            <p:nvPr/>
          </p:nvSpPr>
          <p:spPr>
            <a:xfrm>
              <a:off x="3048000" y="1618488"/>
              <a:ext cx="8757285" cy="2740660"/>
            </a:xfrm>
            <a:custGeom>
              <a:avLst/>
              <a:gdLst/>
              <a:ahLst/>
              <a:cxnLst/>
              <a:rect l="l" t="t" r="r" b="b"/>
              <a:pathLst>
                <a:path w="8757285" h="2740660">
                  <a:moveTo>
                    <a:pt x="8300211" y="0"/>
                  </a:moveTo>
                  <a:lnTo>
                    <a:pt x="0" y="0"/>
                  </a:lnTo>
                  <a:lnTo>
                    <a:pt x="0" y="2740152"/>
                  </a:lnTo>
                  <a:lnTo>
                    <a:pt x="8300211" y="2740152"/>
                  </a:lnTo>
                  <a:lnTo>
                    <a:pt x="8346905" y="2737794"/>
                  </a:lnTo>
                  <a:lnTo>
                    <a:pt x="8392250" y="2730873"/>
                  </a:lnTo>
                  <a:lnTo>
                    <a:pt x="8436017" y="2719619"/>
                  </a:lnTo>
                  <a:lnTo>
                    <a:pt x="8477976" y="2704262"/>
                  </a:lnTo>
                  <a:lnTo>
                    <a:pt x="8517897" y="2685031"/>
                  </a:lnTo>
                  <a:lnTo>
                    <a:pt x="8555551" y="2662155"/>
                  </a:lnTo>
                  <a:lnTo>
                    <a:pt x="8590709" y="2635865"/>
                  </a:lnTo>
                  <a:lnTo>
                    <a:pt x="8623141" y="2606389"/>
                  </a:lnTo>
                  <a:lnTo>
                    <a:pt x="8652617" y="2573957"/>
                  </a:lnTo>
                  <a:lnTo>
                    <a:pt x="8678907" y="2538799"/>
                  </a:lnTo>
                  <a:lnTo>
                    <a:pt x="8701783" y="2501145"/>
                  </a:lnTo>
                  <a:lnTo>
                    <a:pt x="8721014" y="2461224"/>
                  </a:lnTo>
                  <a:lnTo>
                    <a:pt x="8736371" y="2419265"/>
                  </a:lnTo>
                  <a:lnTo>
                    <a:pt x="8747625" y="2375498"/>
                  </a:lnTo>
                  <a:lnTo>
                    <a:pt x="8754546" y="2330153"/>
                  </a:lnTo>
                  <a:lnTo>
                    <a:pt x="8756904" y="2283460"/>
                  </a:lnTo>
                  <a:lnTo>
                    <a:pt x="8756904" y="456691"/>
                  </a:lnTo>
                  <a:lnTo>
                    <a:pt x="8754546" y="409998"/>
                  </a:lnTo>
                  <a:lnTo>
                    <a:pt x="8747625" y="364653"/>
                  </a:lnTo>
                  <a:lnTo>
                    <a:pt x="8736371" y="320886"/>
                  </a:lnTo>
                  <a:lnTo>
                    <a:pt x="8721014" y="278927"/>
                  </a:lnTo>
                  <a:lnTo>
                    <a:pt x="8701783" y="239006"/>
                  </a:lnTo>
                  <a:lnTo>
                    <a:pt x="8678907" y="201352"/>
                  </a:lnTo>
                  <a:lnTo>
                    <a:pt x="8652617" y="166194"/>
                  </a:lnTo>
                  <a:lnTo>
                    <a:pt x="8623141" y="133762"/>
                  </a:lnTo>
                  <a:lnTo>
                    <a:pt x="8590709" y="104286"/>
                  </a:lnTo>
                  <a:lnTo>
                    <a:pt x="8555551" y="77996"/>
                  </a:lnTo>
                  <a:lnTo>
                    <a:pt x="8517897" y="55120"/>
                  </a:lnTo>
                  <a:lnTo>
                    <a:pt x="8477976" y="35889"/>
                  </a:lnTo>
                  <a:lnTo>
                    <a:pt x="8436017" y="20532"/>
                  </a:lnTo>
                  <a:lnTo>
                    <a:pt x="8392250" y="9278"/>
                  </a:lnTo>
                  <a:lnTo>
                    <a:pt x="8346905" y="2357"/>
                  </a:lnTo>
                  <a:lnTo>
                    <a:pt x="8300211" y="0"/>
                  </a:lnTo>
                  <a:close/>
                </a:path>
              </a:pathLst>
            </a:custGeom>
            <a:solidFill>
              <a:srgbClr val="D0E2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48000" y="1618488"/>
              <a:ext cx="8757285" cy="2740660"/>
            </a:xfrm>
            <a:custGeom>
              <a:avLst/>
              <a:gdLst/>
              <a:ahLst/>
              <a:cxnLst/>
              <a:rect l="l" t="t" r="r" b="b"/>
              <a:pathLst>
                <a:path w="8757285" h="2740660">
                  <a:moveTo>
                    <a:pt x="8756904" y="456691"/>
                  </a:moveTo>
                  <a:lnTo>
                    <a:pt x="8756904" y="2283460"/>
                  </a:lnTo>
                  <a:lnTo>
                    <a:pt x="8754546" y="2330153"/>
                  </a:lnTo>
                  <a:lnTo>
                    <a:pt x="8747625" y="2375498"/>
                  </a:lnTo>
                  <a:lnTo>
                    <a:pt x="8736371" y="2419265"/>
                  </a:lnTo>
                  <a:lnTo>
                    <a:pt x="8721014" y="2461224"/>
                  </a:lnTo>
                  <a:lnTo>
                    <a:pt x="8701783" y="2501145"/>
                  </a:lnTo>
                  <a:lnTo>
                    <a:pt x="8678907" y="2538799"/>
                  </a:lnTo>
                  <a:lnTo>
                    <a:pt x="8652617" y="2573957"/>
                  </a:lnTo>
                  <a:lnTo>
                    <a:pt x="8623141" y="2606389"/>
                  </a:lnTo>
                  <a:lnTo>
                    <a:pt x="8590709" y="2635865"/>
                  </a:lnTo>
                  <a:lnTo>
                    <a:pt x="8555551" y="2662155"/>
                  </a:lnTo>
                  <a:lnTo>
                    <a:pt x="8517897" y="2685031"/>
                  </a:lnTo>
                  <a:lnTo>
                    <a:pt x="8477976" y="2704262"/>
                  </a:lnTo>
                  <a:lnTo>
                    <a:pt x="8436017" y="2719619"/>
                  </a:lnTo>
                  <a:lnTo>
                    <a:pt x="8392250" y="2730873"/>
                  </a:lnTo>
                  <a:lnTo>
                    <a:pt x="8346905" y="2737794"/>
                  </a:lnTo>
                  <a:lnTo>
                    <a:pt x="8300211" y="2740152"/>
                  </a:lnTo>
                  <a:lnTo>
                    <a:pt x="0" y="2740152"/>
                  </a:lnTo>
                  <a:lnTo>
                    <a:pt x="0" y="0"/>
                  </a:lnTo>
                  <a:lnTo>
                    <a:pt x="8300211" y="0"/>
                  </a:lnTo>
                  <a:lnTo>
                    <a:pt x="8346905" y="2357"/>
                  </a:lnTo>
                  <a:lnTo>
                    <a:pt x="8392250" y="9278"/>
                  </a:lnTo>
                  <a:lnTo>
                    <a:pt x="8436017" y="20532"/>
                  </a:lnTo>
                  <a:lnTo>
                    <a:pt x="8477976" y="35889"/>
                  </a:lnTo>
                  <a:lnTo>
                    <a:pt x="8517897" y="55120"/>
                  </a:lnTo>
                  <a:lnTo>
                    <a:pt x="8555551" y="77996"/>
                  </a:lnTo>
                  <a:lnTo>
                    <a:pt x="8590709" y="104286"/>
                  </a:lnTo>
                  <a:lnTo>
                    <a:pt x="8623141" y="133762"/>
                  </a:lnTo>
                  <a:lnTo>
                    <a:pt x="8652617" y="166194"/>
                  </a:lnTo>
                  <a:lnTo>
                    <a:pt x="8678907" y="201352"/>
                  </a:lnTo>
                  <a:lnTo>
                    <a:pt x="8701783" y="239006"/>
                  </a:lnTo>
                  <a:lnTo>
                    <a:pt x="8721014" y="278927"/>
                  </a:lnTo>
                  <a:lnTo>
                    <a:pt x="8736371" y="320886"/>
                  </a:lnTo>
                  <a:lnTo>
                    <a:pt x="8747625" y="364653"/>
                  </a:lnTo>
                  <a:lnTo>
                    <a:pt x="8754546" y="409998"/>
                  </a:lnTo>
                  <a:lnTo>
                    <a:pt x="8756904" y="456691"/>
                  </a:lnTo>
                  <a:close/>
                </a:path>
              </a:pathLst>
            </a:custGeom>
            <a:ln w="12191">
              <a:solidFill>
                <a:srgbClr val="D0E2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83458" y="1880361"/>
            <a:ext cx="8147684" cy="21590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0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100" b="1" spc="35" dirty="0">
                <a:latin typeface="Trebuchet MS"/>
                <a:cs typeface="Trebuchet MS"/>
              </a:rPr>
              <a:t>Submission</a:t>
            </a:r>
            <a:r>
              <a:rPr sz="2100" b="1" spc="-130" dirty="0">
                <a:latin typeface="Trebuchet MS"/>
                <a:cs typeface="Trebuchet MS"/>
              </a:rPr>
              <a:t> </a:t>
            </a:r>
            <a:r>
              <a:rPr sz="2100" b="1" spc="-40" dirty="0">
                <a:latin typeface="Trebuchet MS"/>
                <a:cs typeface="Trebuchet MS"/>
              </a:rPr>
              <a:t>of</a:t>
            </a:r>
            <a:r>
              <a:rPr sz="2100" b="1" spc="-60" dirty="0">
                <a:latin typeface="Trebuchet MS"/>
                <a:cs typeface="Trebuchet MS"/>
              </a:rPr>
              <a:t> </a:t>
            </a:r>
            <a:r>
              <a:rPr sz="2100" b="1" spc="-25" dirty="0">
                <a:latin typeface="Trebuchet MS"/>
                <a:cs typeface="Trebuchet MS"/>
              </a:rPr>
              <a:t>police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spc="20" dirty="0">
                <a:latin typeface="Trebuchet MS"/>
                <a:cs typeface="Trebuchet MS"/>
              </a:rPr>
              <a:t>report</a:t>
            </a:r>
            <a:endParaRPr sz="2100">
              <a:latin typeface="Trebuchet MS"/>
              <a:cs typeface="Trebuchet MS"/>
            </a:endParaRPr>
          </a:p>
          <a:p>
            <a:pPr marL="241300" indent="-228600">
              <a:lnSpc>
                <a:spcPts val="2355"/>
              </a:lnSpc>
              <a:spcBef>
                <a:spcPts val="50"/>
              </a:spcBef>
              <a:buChar char="•"/>
              <a:tabLst>
                <a:tab pos="240665" algn="l"/>
                <a:tab pos="241300" algn="l"/>
              </a:tabLst>
            </a:pPr>
            <a:r>
              <a:rPr sz="2100" spc="-95" dirty="0">
                <a:solidFill>
                  <a:srgbClr val="00AF50"/>
                </a:solidFill>
                <a:latin typeface="Trebuchet MS"/>
                <a:cs typeface="Trebuchet MS"/>
              </a:rPr>
              <a:t>Magistrate</a:t>
            </a:r>
            <a:r>
              <a:rPr sz="2100" spc="-13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30" dirty="0">
                <a:solidFill>
                  <a:srgbClr val="00AF50"/>
                </a:solidFill>
                <a:latin typeface="Trebuchet MS"/>
                <a:cs typeface="Trebuchet MS"/>
              </a:rPr>
              <a:t>taking</a:t>
            </a:r>
            <a:r>
              <a:rPr sz="2100" spc="-7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00AF50"/>
                </a:solidFill>
                <a:latin typeface="Trebuchet MS"/>
                <a:cs typeface="Trebuchet MS"/>
              </a:rPr>
              <a:t>cognizance</a:t>
            </a:r>
            <a:r>
              <a:rPr sz="2100" spc="-13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05" dirty="0">
                <a:solidFill>
                  <a:srgbClr val="00AF50"/>
                </a:solidFill>
                <a:latin typeface="Trebuchet MS"/>
                <a:cs typeface="Trebuchet MS"/>
              </a:rPr>
              <a:t>of</a:t>
            </a:r>
            <a:r>
              <a:rPr sz="21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50" dirty="0">
                <a:solidFill>
                  <a:srgbClr val="00AF50"/>
                </a:solidFill>
                <a:latin typeface="Trebuchet MS"/>
                <a:cs typeface="Trebuchet MS"/>
              </a:rPr>
              <a:t>any</a:t>
            </a:r>
            <a:r>
              <a:rPr sz="2100" spc="-7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35" dirty="0">
                <a:solidFill>
                  <a:srgbClr val="00AF50"/>
                </a:solidFill>
                <a:latin typeface="Trebuchet MS"/>
                <a:cs typeface="Trebuchet MS"/>
              </a:rPr>
              <a:t>offence</a:t>
            </a:r>
            <a:r>
              <a:rPr sz="2100" spc="-10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5" dirty="0">
                <a:solidFill>
                  <a:srgbClr val="00AF50"/>
                </a:solidFill>
                <a:latin typeface="Trebuchet MS"/>
                <a:cs typeface="Trebuchet MS"/>
              </a:rPr>
              <a:t>upon</a:t>
            </a:r>
            <a:r>
              <a:rPr sz="2100" b="1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00AF50"/>
                </a:solidFill>
                <a:latin typeface="Trebuchet MS"/>
                <a:cs typeface="Trebuchet MS"/>
              </a:rPr>
              <a:t>receiving</a:t>
            </a:r>
            <a:r>
              <a:rPr sz="2100" b="1" spc="-12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00AF50"/>
                </a:solidFill>
                <a:latin typeface="Trebuchet MS"/>
                <a:cs typeface="Trebuchet MS"/>
              </a:rPr>
              <a:t>a</a:t>
            </a:r>
            <a:r>
              <a:rPr sz="2100" b="1" spc="-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00AF50"/>
                </a:solidFill>
                <a:latin typeface="Trebuchet MS"/>
                <a:cs typeface="Trebuchet MS"/>
              </a:rPr>
              <a:t>police</a:t>
            </a:r>
            <a:endParaRPr sz="2100">
              <a:latin typeface="Trebuchet MS"/>
              <a:cs typeface="Trebuchet MS"/>
            </a:endParaRPr>
          </a:p>
          <a:p>
            <a:pPr marL="241300">
              <a:lnSpc>
                <a:spcPts val="2355"/>
              </a:lnSpc>
            </a:pPr>
            <a:r>
              <a:rPr sz="2100" b="1" spc="20" dirty="0">
                <a:solidFill>
                  <a:srgbClr val="00AF50"/>
                </a:solidFill>
                <a:latin typeface="Trebuchet MS"/>
                <a:cs typeface="Trebuchet MS"/>
              </a:rPr>
              <a:t>report</a:t>
            </a:r>
            <a:r>
              <a:rPr sz="2100" b="1" spc="-7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-50" dirty="0">
                <a:solidFill>
                  <a:srgbClr val="00AF50"/>
                </a:solidFill>
                <a:latin typeface="Trebuchet MS"/>
                <a:cs typeface="Trebuchet MS"/>
              </a:rPr>
              <a:t>electronically.</a:t>
            </a:r>
            <a:endParaRPr sz="21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4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100" b="1" spc="10" dirty="0">
                <a:latin typeface="Trebuchet MS"/>
                <a:cs typeface="Trebuchet MS"/>
              </a:rPr>
              <a:t>Supply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</a:t>
            </a:r>
            <a:r>
              <a:rPr sz="2100" b="1" spc="-8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copies</a:t>
            </a:r>
            <a:r>
              <a:rPr sz="2100" b="1" spc="-80" dirty="0">
                <a:latin typeface="Trebuchet MS"/>
                <a:cs typeface="Trebuchet MS"/>
              </a:rPr>
              <a:t> </a:t>
            </a:r>
            <a:r>
              <a:rPr sz="2100" b="1" spc="45" dirty="0">
                <a:latin typeface="Trebuchet MS"/>
                <a:cs typeface="Trebuchet MS"/>
              </a:rPr>
              <a:t>to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spc="-15" dirty="0">
                <a:latin typeface="Trebuchet MS"/>
                <a:cs typeface="Trebuchet MS"/>
              </a:rPr>
              <a:t>the</a:t>
            </a:r>
            <a:r>
              <a:rPr sz="2100" b="1" spc="-85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accused</a:t>
            </a:r>
            <a:endParaRPr sz="2100">
              <a:latin typeface="Trebuchet MS"/>
              <a:cs typeface="Trebuchet MS"/>
            </a:endParaRPr>
          </a:p>
          <a:p>
            <a:pPr marL="241300" marR="5080" indent="-228600">
              <a:lnSpc>
                <a:spcPct val="87100"/>
              </a:lnSpc>
              <a:spcBef>
                <a:spcPts val="35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100" b="1" spc="75" dirty="0">
                <a:solidFill>
                  <a:srgbClr val="00AF50"/>
                </a:solidFill>
                <a:latin typeface="Trebuchet MS"/>
                <a:cs typeface="Trebuchet MS"/>
              </a:rPr>
              <a:t>Summoning</a:t>
            </a:r>
            <a:r>
              <a:rPr sz="2100" b="1" spc="-8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-15" dirty="0">
                <a:solidFill>
                  <a:srgbClr val="00AF50"/>
                </a:solidFill>
                <a:latin typeface="Trebuchet MS"/>
                <a:cs typeface="Trebuchet MS"/>
              </a:rPr>
              <a:t>process-</a:t>
            </a:r>
            <a:r>
              <a:rPr sz="2100" b="1" spc="-10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40" dirty="0">
                <a:solidFill>
                  <a:srgbClr val="00AF50"/>
                </a:solidFill>
                <a:latin typeface="Trebuchet MS"/>
                <a:cs typeface="Trebuchet MS"/>
              </a:rPr>
              <a:t>maintaining</a:t>
            </a:r>
            <a:r>
              <a:rPr sz="2100" spc="-9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00AF50"/>
                </a:solidFill>
                <a:latin typeface="Trebuchet MS"/>
                <a:cs typeface="Trebuchet MS"/>
              </a:rPr>
              <a:t>the</a:t>
            </a:r>
            <a:r>
              <a:rPr sz="21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95" dirty="0">
                <a:solidFill>
                  <a:srgbClr val="00AF50"/>
                </a:solidFill>
                <a:latin typeface="Trebuchet MS"/>
                <a:cs typeface="Trebuchet MS"/>
              </a:rPr>
              <a:t>register</a:t>
            </a:r>
            <a:r>
              <a:rPr sz="2100" spc="-7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20" dirty="0">
                <a:solidFill>
                  <a:srgbClr val="00AF50"/>
                </a:solidFill>
                <a:latin typeface="Trebuchet MS"/>
                <a:cs typeface="Trebuchet MS"/>
              </a:rPr>
              <a:t>in</a:t>
            </a:r>
            <a:r>
              <a:rPr sz="2100" spc="-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00AF50"/>
                </a:solidFill>
                <a:latin typeface="Trebuchet MS"/>
                <a:cs typeface="Trebuchet MS"/>
              </a:rPr>
              <a:t>the</a:t>
            </a:r>
            <a:r>
              <a:rPr sz="21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05" dirty="0">
                <a:solidFill>
                  <a:srgbClr val="00AF50"/>
                </a:solidFill>
                <a:latin typeface="Trebuchet MS"/>
                <a:cs typeface="Trebuchet MS"/>
              </a:rPr>
              <a:t>police</a:t>
            </a:r>
            <a:r>
              <a:rPr sz="2100" spc="-8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00" dirty="0">
                <a:solidFill>
                  <a:srgbClr val="00AF50"/>
                </a:solidFill>
                <a:latin typeface="Trebuchet MS"/>
                <a:cs typeface="Trebuchet MS"/>
              </a:rPr>
              <a:t>station</a:t>
            </a:r>
            <a:r>
              <a:rPr sz="2100" spc="-8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30" dirty="0">
                <a:solidFill>
                  <a:srgbClr val="00AF50"/>
                </a:solidFill>
                <a:latin typeface="Trebuchet MS"/>
                <a:cs typeface="Trebuchet MS"/>
              </a:rPr>
              <a:t>and </a:t>
            </a:r>
            <a:r>
              <a:rPr sz="2100" spc="-61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20" dirty="0">
                <a:solidFill>
                  <a:srgbClr val="00AF50"/>
                </a:solidFill>
                <a:latin typeface="Trebuchet MS"/>
                <a:cs typeface="Trebuchet MS"/>
              </a:rPr>
              <a:t>in </a:t>
            </a:r>
            <a:r>
              <a:rPr sz="2100" spc="-125" dirty="0">
                <a:solidFill>
                  <a:srgbClr val="00AF50"/>
                </a:solidFill>
                <a:latin typeface="Trebuchet MS"/>
                <a:cs typeface="Trebuchet MS"/>
              </a:rPr>
              <a:t>the </a:t>
            </a:r>
            <a:r>
              <a:rPr sz="2100" spc="25" dirty="0">
                <a:solidFill>
                  <a:srgbClr val="00AF50"/>
                </a:solidFill>
                <a:latin typeface="Trebuchet MS"/>
                <a:cs typeface="Trebuchet MS"/>
              </a:rPr>
              <a:t>Court </a:t>
            </a:r>
            <a:r>
              <a:rPr sz="2100" spc="-55" dirty="0">
                <a:solidFill>
                  <a:srgbClr val="00AF50"/>
                </a:solidFill>
                <a:latin typeface="Trebuchet MS"/>
                <a:cs typeface="Trebuchet MS"/>
              </a:rPr>
              <a:t>to </a:t>
            </a:r>
            <a:r>
              <a:rPr sz="2100" spc="-130" dirty="0">
                <a:solidFill>
                  <a:srgbClr val="00AF50"/>
                </a:solidFill>
                <a:latin typeface="Trebuchet MS"/>
                <a:cs typeface="Trebuchet MS"/>
              </a:rPr>
              <a:t>keep </a:t>
            </a:r>
            <a:r>
              <a:rPr sz="2100" spc="-125" dirty="0">
                <a:solidFill>
                  <a:srgbClr val="00AF50"/>
                </a:solidFill>
                <a:latin typeface="Trebuchet MS"/>
                <a:cs typeface="Trebuchet MS"/>
              </a:rPr>
              <a:t>the </a:t>
            </a:r>
            <a:r>
              <a:rPr sz="2100" spc="-120" dirty="0">
                <a:solidFill>
                  <a:srgbClr val="00AF50"/>
                </a:solidFill>
                <a:latin typeface="Trebuchet MS"/>
                <a:cs typeface="Trebuchet MS"/>
              </a:rPr>
              <a:t>address, </a:t>
            </a:r>
            <a:r>
              <a:rPr sz="2100" spc="-150" dirty="0">
                <a:solidFill>
                  <a:srgbClr val="00AF50"/>
                </a:solidFill>
                <a:latin typeface="Trebuchet MS"/>
                <a:cs typeface="Trebuchet MS"/>
              </a:rPr>
              <a:t>email </a:t>
            </a:r>
            <a:r>
              <a:rPr sz="2100" spc="-120" dirty="0">
                <a:solidFill>
                  <a:srgbClr val="00AF50"/>
                </a:solidFill>
                <a:latin typeface="Trebuchet MS"/>
                <a:cs typeface="Trebuchet MS"/>
              </a:rPr>
              <a:t>address, </a:t>
            </a:r>
            <a:r>
              <a:rPr sz="2100" spc="-80" dirty="0">
                <a:solidFill>
                  <a:srgbClr val="00AF50"/>
                </a:solidFill>
                <a:latin typeface="Trebuchet MS"/>
                <a:cs typeface="Trebuchet MS"/>
              </a:rPr>
              <a:t>phone </a:t>
            </a:r>
            <a:r>
              <a:rPr sz="2100" spc="-95" dirty="0">
                <a:solidFill>
                  <a:srgbClr val="00AF50"/>
                </a:solidFill>
                <a:latin typeface="Trebuchet MS"/>
                <a:cs typeface="Trebuchet MS"/>
              </a:rPr>
              <a:t>number </a:t>
            </a:r>
            <a:r>
              <a:rPr sz="2100" spc="-165" dirty="0">
                <a:solidFill>
                  <a:srgbClr val="00AF50"/>
                </a:solidFill>
                <a:latin typeface="Trebuchet MS"/>
                <a:cs typeface="Trebuchet MS"/>
              </a:rPr>
              <a:t>etc. </a:t>
            </a:r>
            <a:r>
              <a:rPr sz="2100" spc="-100" dirty="0">
                <a:solidFill>
                  <a:srgbClr val="00AF50"/>
                </a:solidFill>
                <a:latin typeface="Trebuchet MS"/>
                <a:cs typeface="Trebuchet MS"/>
              </a:rPr>
              <a:t>of </a:t>
            </a:r>
            <a:r>
              <a:rPr sz="2100" spc="-9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40" dirty="0">
                <a:solidFill>
                  <a:srgbClr val="00AF50"/>
                </a:solidFill>
                <a:latin typeface="Trebuchet MS"/>
                <a:cs typeface="Trebuchet MS"/>
              </a:rPr>
              <a:t>t</a:t>
            </a:r>
            <a:r>
              <a:rPr sz="2100" spc="-114" dirty="0">
                <a:solidFill>
                  <a:srgbClr val="00AF50"/>
                </a:solidFill>
                <a:latin typeface="Trebuchet MS"/>
                <a:cs typeface="Trebuchet MS"/>
              </a:rPr>
              <a:t>he</a:t>
            </a:r>
            <a:r>
              <a:rPr sz="21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45" dirty="0">
                <a:solidFill>
                  <a:srgbClr val="00AF50"/>
                </a:solidFill>
                <a:latin typeface="Trebuchet MS"/>
                <a:cs typeface="Trebuchet MS"/>
              </a:rPr>
              <a:t>pers</a:t>
            </a:r>
            <a:r>
              <a:rPr sz="2100" spc="-40" dirty="0">
                <a:solidFill>
                  <a:srgbClr val="00AF50"/>
                </a:solidFill>
                <a:latin typeface="Trebuchet MS"/>
                <a:cs typeface="Trebuchet MS"/>
              </a:rPr>
              <a:t>o</a:t>
            </a:r>
            <a:r>
              <a:rPr sz="2100" spc="-95" dirty="0">
                <a:solidFill>
                  <a:srgbClr val="00AF50"/>
                </a:solidFill>
                <a:latin typeface="Trebuchet MS"/>
                <a:cs typeface="Trebuchet MS"/>
              </a:rPr>
              <a:t>n</a:t>
            </a:r>
            <a:r>
              <a:rPr sz="2100" spc="-10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40" dirty="0">
                <a:solidFill>
                  <a:srgbClr val="00AF50"/>
                </a:solidFill>
                <a:latin typeface="Trebuchet MS"/>
                <a:cs typeface="Trebuchet MS"/>
              </a:rPr>
              <a:t>t</a:t>
            </a:r>
            <a:r>
              <a:rPr sz="2100" spc="35" dirty="0">
                <a:solidFill>
                  <a:srgbClr val="00AF50"/>
                </a:solidFill>
                <a:latin typeface="Trebuchet MS"/>
                <a:cs typeface="Trebuchet MS"/>
              </a:rPr>
              <a:t>o</a:t>
            </a:r>
            <a:r>
              <a:rPr sz="2100" spc="-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00AF50"/>
                </a:solidFill>
                <a:latin typeface="Trebuchet MS"/>
                <a:cs typeface="Trebuchet MS"/>
              </a:rPr>
              <a:t>be</a:t>
            </a:r>
            <a:r>
              <a:rPr sz="2100" spc="-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spc="-80" dirty="0">
                <a:solidFill>
                  <a:srgbClr val="00AF50"/>
                </a:solidFill>
                <a:latin typeface="Trebuchet MS"/>
                <a:cs typeface="Trebuchet MS"/>
              </a:rPr>
              <a:t>sum</a:t>
            </a:r>
            <a:r>
              <a:rPr sz="2100" spc="-45" dirty="0">
                <a:solidFill>
                  <a:srgbClr val="00AF50"/>
                </a:solidFill>
                <a:latin typeface="Trebuchet MS"/>
                <a:cs typeface="Trebuchet MS"/>
              </a:rPr>
              <a:t>m</a:t>
            </a:r>
            <a:r>
              <a:rPr sz="2100" spc="-20" dirty="0">
                <a:solidFill>
                  <a:srgbClr val="00AF50"/>
                </a:solidFill>
                <a:latin typeface="Trebuchet MS"/>
                <a:cs typeface="Trebuchet MS"/>
              </a:rPr>
              <a:t>o</a:t>
            </a:r>
            <a:r>
              <a:rPr sz="2100" spc="-105" dirty="0">
                <a:solidFill>
                  <a:srgbClr val="00AF50"/>
                </a:solidFill>
                <a:latin typeface="Trebuchet MS"/>
                <a:cs typeface="Trebuchet MS"/>
              </a:rPr>
              <a:t>ned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7368" y="2471927"/>
            <a:ext cx="2743200" cy="1283335"/>
            <a:chOff x="277368" y="2471927"/>
            <a:chExt cx="2743200" cy="1283335"/>
          </a:xfrm>
        </p:grpSpPr>
        <p:sp>
          <p:nvSpPr>
            <p:cNvPr id="7" name="object 7"/>
            <p:cNvSpPr/>
            <p:nvPr/>
          </p:nvSpPr>
          <p:spPr>
            <a:xfrm>
              <a:off x="283464" y="2478023"/>
              <a:ext cx="2731135" cy="1271270"/>
            </a:xfrm>
            <a:custGeom>
              <a:avLst/>
              <a:gdLst/>
              <a:ahLst/>
              <a:cxnLst/>
              <a:rect l="l" t="t" r="r" b="b"/>
              <a:pathLst>
                <a:path w="2731135" h="1271270">
                  <a:moveTo>
                    <a:pt x="2519172" y="0"/>
                  </a:moveTo>
                  <a:lnTo>
                    <a:pt x="211836" y="0"/>
                  </a:lnTo>
                  <a:lnTo>
                    <a:pt x="163264" y="5596"/>
                  </a:lnTo>
                  <a:lnTo>
                    <a:pt x="118676" y="21535"/>
                  </a:lnTo>
                  <a:lnTo>
                    <a:pt x="79343" y="46546"/>
                  </a:lnTo>
                  <a:lnTo>
                    <a:pt x="46538" y="79354"/>
                  </a:lnTo>
                  <a:lnTo>
                    <a:pt x="21531" y="118687"/>
                  </a:lnTo>
                  <a:lnTo>
                    <a:pt x="5594" y="163272"/>
                  </a:lnTo>
                  <a:lnTo>
                    <a:pt x="0" y="211836"/>
                  </a:lnTo>
                  <a:lnTo>
                    <a:pt x="0" y="1059179"/>
                  </a:lnTo>
                  <a:lnTo>
                    <a:pt x="5594" y="1107743"/>
                  </a:lnTo>
                  <a:lnTo>
                    <a:pt x="21531" y="1152328"/>
                  </a:lnTo>
                  <a:lnTo>
                    <a:pt x="46538" y="1191661"/>
                  </a:lnTo>
                  <a:lnTo>
                    <a:pt x="79343" y="1224469"/>
                  </a:lnTo>
                  <a:lnTo>
                    <a:pt x="118676" y="1249480"/>
                  </a:lnTo>
                  <a:lnTo>
                    <a:pt x="163264" y="1265419"/>
                  </a:lnTo>
                  <a:lnTo>
                    <a:pt x="211836" y="1271015"/>
                  </a:lnTo>
                  <a:lnTo>
                    <a:pt x="2519172" y="1271015"/>
                  </a:lnTo>
                  <a:lnTo>
                    <a:pt x="2567735" y="1265419"/>
                  </a:lnTo>
                  <a:lnTo>
                    <a:pt x="2612320" y="1249480"/>
                  </a:lnTo>
                  <a:lnTo>
                    <a:pt x="2651653" y="1224469"/>
                  </a:lnTo>
                  <a:lnTo>
                    <a:pt x="2684461" y="1191661"/>
                  </a:lnTo>
                  <a:lnTo>
                    <a:pt x="2709472" y="1152328"/>
                  </a:lnTo>
                  <a:lnTo>
                    <a:pt x="2725411" y="1107743"/>
                  </a:lnTo>
                  <a:lnTo>
                    <a:pt x="2731008" y="1059179"/>
                  </a:lnTo>
                  <a:lnTo>
                    <a:pt x="2731008" y="211836"/>
                  </a:lnTo>
                  <a:lnTo>
                    <a:pt x="2725411" y="163272"/>
                  </a:lnTo>
                  <a:lnTo>
                    <a:pt x="2709472" y="118687"/>
                  </a:lnTo>
                  <a:lnTo>
                    <a:pt x="2684461" y="79354"/>
                  </a:lnTo>
                  <a:lnTo>
                    <a:pt x="2651653" y="46546"/>
                  </a:lnTo>
                  <a:lnTo>
                    <a:pt x="2612320" y="21535"/>
                  </a:lnTo>
                  <a:lnTo>
                    <a:pt x="2567735" y="5596"/>
                  </a:lnTo>
                  <a:lnTo>
                    <a:pt x="2519172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3464" y="2478023"/>
              <a:ext cx="2731135" cy="1271270"/>
            </a:xfrm>
            <a:custGeom>
              <a:avLst/>
              <a:gdLst/>
              <a:ahLst/>
              <a:cxnLst/>
              <a:rect l="l" t="t" r="r" b="b"/>
              <a:pathLst>
                <a:path w="2731135" h="1271270">
                  <a:moveTo>
                    <a:pt x="0" y="211836"/>
                  </a:moveTo>
                  <a:lnTo>
                    <a:pt x="5594" y="163272"/>
                  </a:lnTo>
                  <a:lnTo>
                    <a:pt x="21531" y="118687"/>
                  </a:lnTo>
                  <a:lnTo>
                    <a:pt x="46538" y="79354"/>
                  </a:lnTo>
                  <a:lnTo>
                    <a:pt x="79343" y="46546"/>
                  </a:lnTo>
                  <a:lnTo>
                    <a:pt x="118676" y="21535"/>
                  </a:lnTo>
                  <a:lnTo>
                    <a:pt x="163264" y="5596"/>
                  </a:lnTo>
                  <a:lnTo>
                    <a:pt x="211836" y="0"/>
                  </a:lnTo>
                  <a:lnTo>
                    <a:pt x="2519172" y="0"/>
                  </a:lnTo>
                  <a:lnTo>
                    <a:pt x="2567735" y="5596"/>
                  </a:lnTo>
                  <a:lnTo>
                    <a:pt x="2612320" y="21535"/>
                  </a:lnTo>
                  <a:lnTo>
                    <a:pt x="2651653" y="46546"/>
                  </a:lnTo>
                  <a:lnTo>
                    <a:pt x="2684461" y="79354"/>
                  </a:lnTo>
                  <a:lnTo>
                    <a:pt x="2709472" y="118687"/>
                  </a:lnTo>
                  <a:lnTo>
                    <a:pt x="2725411" y="163272"/>
                  </a:lnTo>
                  <a:lnTo>
                    <a:pt x="2731008" y="211836"/>
                  </a:lnTo>
                  <a:lnTo>
                    <a:pt x="2731008" y="1059179"/>
                  </a:lnTo>
                  <a:lnTo>
                    <a:pt x="2725411" y="1107743"/>
                  </a:lnTo>
                  <a:lnTo>
                    <a:pt x="2709472" y="1152328"/>
                  </a:lnTo>
                  <a:lnTo>
                    <a:pt x="2684461" y="1191661"/>
                  </a:lnTo>
                  <a:lnTo>
                    <a:pt x="2651653" y="1224469"/>
                  </a:lnTo>
                  <a:lnTo>
                    <a:pt x="2612320" y="1249480"/>
                  </a:lnTo>
                  <a:lnTo>
                    <a:pt x="2567735" y="1265419"/>
                  </a:lnTo>
                  <a:lnTo>
                    <a:pt x="2519172" y="1271015"/>
                  </a:lnTo>
                  <a:lnTo>
                    <a:pt x="211836" y="1271015"/>
                  </a:lnTo>
                  <a:lnTo>
                    <a:pt x="163264" y="1265419"/>
                  </a:lnTo>
                  <a:lnTo>
                    <a:pt x="118676" y="1249480"/>
                  </a:lnTo>
                  <a:lnTo>
                    <a:pt x="79343" y="1224469"/>
                  </a:lnTo>
                  <a:lnTo>
                    <a:pt x="46538" y="1191661"/>
                  </a:lnTo>
                  <a:lnTo>
                    <a:pt x="21531" y="1152328"/>
                  </a:lnTo>
                  <a:lnTo>
                    <a:pt x="5594" y="1107743"/>
                  </a:lnTo>
                  <a:lnTo>
                    <a:pt x="0" y="1059179"/>
                  </a:lnTo>
                  <a:lnTo>
                    <a:pt x="0" y="21183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9785" y="2711907"/>
            <a:ext cx="2256790" cy="7359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90195" marR="5080" indent="-278130">
              <a:lnSpc>
                <a:spcPts val="2590"/>
              </a:lnSpc>
              <a:spcBef>
                <a:spcPts val="525"/>
              </a:spcBef>
            </a:pPr>
            <a:r>
              <a:rPr sz="2500" b="1" spc="10" dirty="0">
                <a:solidFill>
                  <a:srgbClr val="FFFFFF"/>
                </a:solidFill>
                <a:latin typeface="Trebuchet MS"/>
                <a:cs typeface="Trebuchet MS"/>
              </a:rPr>
              <a:t>Introduction</a:t>
            </a:r>
            <a:r>
              <a:rPr sz="25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6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500" b="1" spc="-7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20" dirty="0">
                <a:solidFill>
                  <a:srgbClr val="FFFFFF"/>
                </a:solidFill>
                <a:latin typeface="Trebuchet MS"/>
                <a:cs typeface="Trebuchet MS"/>
              </a:rPr>
              <a:t>Technology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41650" y="4501641"/>
            <a:ext cx="8769985" cy="2201545"/>
            <a:chOff x="3041650" y="4501641"/>
            <a:chExt cx="8769985" cy="2201545"/>
          </a:xfrm>
        </p:grpSpPr>
        <p:sp>
          <p:nvSpPr>
            <p:cNvPr id="11" name="object 11"/>
            <p:cNvSpPr/>
            <p:nvPr/>
          </p:nvSpPr>
          <p:spPr>
            <a:xfrm>
              <a:off x="3048000" y="4507991"/>
              <a:ext cx="8757285" cy="2188845"/>
            </a:xfrm>
            <a:custGeom>
              <a:avLst/>
              <a:gdLst/>
              <a:ahLst/>
              <a:cxnLst/>
              <a:rect l="l" t="t" r="r" b="b"/>
              <a:pathLst>
                <a:path w="8757285" h="2188845">
                  <a:moveTo>
                    <a:pt x="8392160" y="0"/>
                  </a:moveTo>
                  <a:lnTo>
                    <a:pt x="0" y="0"/>
                  </a:lnTo>
                  <a:lnTo>
                    <a:pt x="0" y="2188463"/>
                  </a:lnTo>
                  <a:lnTo>
                    <a:pt x="8392160" y="2188463"/>
                  </a:lnTo>
                  <a:lnTo>
                    <a:pt x="8441649" y="2185134"/>
                  </a:lnTo>
                  <a:lnTo>
                    <a:pt x="8489116" y="2175435"/>
                  </a:lnTo>
                  <a:lnTo>
                    <a:pt x="8534126" y="2159801"/>
                  </a:lnTo>
                  <a:lnTo>
                    <a:pt x="8576244" y="2138666"/>
                  </a:lnTo>
                  <a:lnTo>
                    <a:pt x="8615035" y="2112466"/>
                  </a:lnTo>
                  <a:lnTo>
                    <a:pt x="8650065" y="2081634"/>
                  </a:lnTo>
                  <a:lnTo>
                    <a:pt x="8680898" y="2046606"/>
                  </a:lnTo>
                  <a:lnTo>
                    <a:pt x="8707101" y="2007815"/>
                  </a:lnTo>
                  <a:lnTo>
                    <a:pt x="8728237" y="1965696"/>
                  </a:lnTo>
                  <a:lnTo>
                    <a:pt x="8743873" y="1920685"/>
                  </a:lnTo>
                  <a:lnTo>
                    <a:pt x="8753573" y="1873214"/>
                  </a:lnTo>
                  <a:lnTo>
                    <a:pt x="8756904" y="1823719"/>
                  </a:lnTo>
                  <a:lnTo>
                    <a:pt x="8756904" y="364743"/>
                  </a:lnTo>
                  <a:lnTo>
                    <a:pt x="8753573" y="315254"/>
                  </a:lnTo>
                  <a:lnTo>
                    <a:pt x="8743873" y="267787"/>
                  </a:lnTo>
                  <a:lnTo>
                    <a:pt x="8728237" y="222777"/>
                  </a:lnTo>
                  <a:lnTo>
                    <a:pt x="8707101" y="180659"/>
                  </a:lnTo>
                  <a:lnTo>
                    <a:pt x="8680898" y="141868"/>
                  </a:lnTo>
                  <a:lnTo>
                    <a:pt x="8650065" y="106838"/>
                  </a:lnTo>
                  <a:lnTo>
                    <a:pt x="8615035" y="76005"/>
                  </a:lnTo>
                  <a:lnTo>
                    <a:pt x="8576244" y="49802"/>
                  </a:lnTo>
                  <a:lnTo>
                    <a:pt x="8534126" y="28666"/>
                  </a:lnTo>
                  <a:lnTo>
                    <a:pt x="8489116" y="13030"/>
                  </a:lnTo>
                  <a:lnTo>
                    <a:pt x="8441649" y="3330"/>
                  </a:lnTo>
                  <a:lnTo>
                    <a:pt x="8392160" y="0"/>
                  </a:lnTo>
                  <a:close/>
                </a:path>
              </a:pathLst>
            </a:custGeom>
            <a:solidFill>
              <a:srgbClr val="FB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8000" y="4507991"/>
              <a:ext cx="8757285" cy="2188845"/>
            </a:xfrm>
            <a:custGeom>
              <a:avLst/>
              <a:gdLst/>
              <a:ahLst/>
              <a:cxnLst/>
              <a:rect l="l" t="t" r="r" b="b"/>
              <a:pathLst>
                <a:path w="8757285" h="2188845">
                  <a:moveTo>
                    <a:pt x="8756904" y="364743"/>
                  </a:moveTo>
                  <a:lnTo>
                    <a:pt x="8756904" y="1823719"/>
                  </a:lnTo>
                  <a:lnTo>
                    <a:pt x="8753573" y="1873214"/>
                  </a:lnTo>
                  <a:lnTo>
                    <a:pt x="8743873" y="1920685"/>
                  </a:lnTo>
                  <a:lnTo>
                    <a:pt x="8728237" y="1965696"/>
                  </a:lnTo>
                  <a:lnTo>
                    <a:pt x="8707101" y="2007815"/>
                  </a:lnTo>
                  <a:lnTo>
                    <a:pt x="8680898" y="2046606"/>
                  </a:lnTo>
                  <a:lnTo>
                    <a:pt x="8650065" y="2081634"/>
                  </a:lnTo>
                  <a:lnTo>
                    <a:pt x="8615035" y="2112466"/>
                  </a:lnTo>
                  <a:lnTo>
                    <a:pt x="8576244" y="2138666"/>
                  </a:lnTo>
                  <a:lnTo>
                    <a:pt x="8534126" y="2159801"/>
                  </a:lnTo>
                  <a:lnTo>
                    <a:pt x="8489116" y="2175435"/>
                  </a:lnTo>
                  <a:lnTo>
                    <a:pt x="8441649" y="2185134"/>
                  </a:lnTo>
                  <a:lnTo>
                    <a:pt x="8392160" y="2188463"/>
                  </a:lnTo>
                  <a:lnTo>
                    <a:pt x="0" y="2188463"/>
                  </a:lnTo>
                  <a:lnTo>
                    <a:pt x="0" y="0"/>
                  </a:lnTo>
                  <a:lnTo>
                    <a:pt x="8392160" y="0"/>
                  </a:lnTo>
                  <a:lnTo>
                    <a:pt x="8441649" y="3330"/>
                  </a:lnTo>
                  <a:lnTo>
                    <a:pt x="8489116" y="13030"/>
                  </a:lnTo>
                  <a:lnTo>
                    <a:pt x="8534126" y="28666"/>
                  </a:lnTo>
                  <a:lnTo>
                    <a:pt x="8576244" y="49802"/>
                  </a:lnTo>
                  <a:lnTo>
                    <a:pt x="8615035" y="76005"/>
                  </a:lnTo>
                  <a:lnTo>
                    <a:pt x="8650065" y="106838"/>
                  </a:lnTo>
                  <a:lnTo>
                    <a:pt x="8680898" y="141868"/>
                  </a:lnTo>
                  <a:lnTo>
                    <a:pt x="8707101" y="180659"/>
                  </a:lnTo>
                  <a:lnTo>
                    <a:pt x="8728237" y="222777"/>
                  </a:lnTo>
                  <a:lnTo>
                    <a:pt x="8743873" y="267787"/>
                  </a:lnTo>
                  <a:lnTo>
                    <a:pt x="8753573" y="315254"/>
                  </a:lnTo>
                  <a:lnTo>
                    <a:pt x="8756904" y="364743"/>
                  </a:lnTo>
                  <a:close/>
                </a:path>
              </a:pathLst>
            </a:custGeom>
            <a:ln w="12192">
              <a:solidFill>
                <a:srgbClr val="FBD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83458" y="5075377"/>
            <a:ext cx="5772150" cy="9975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5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100" b="1" spc="65" dirty="0">
                <a:latin typeface="Trebuchet MS"/>
                <a:cs typeface="Trebuchet MS"/>
              </a:rPr>
              <a:t>Widening</a:t>
            </a:r>
            <a:r>
              <a:rPr sz="2100" b="1" spc="-10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the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scope</a:t>
            </a:r>
            <a:r>
              <a:rPr sz="2100" b="1" spc="-100" dirty="0">
                <a:latin typeface="Trebuchet MS"/>
                <a:cs typeface="Trebuchet MS"/>
              </a:rPr>
              <a:t> </a:t>
            </a:r>
            <a:r>
              <a:rPr sz="2100" b="1" spc="-40" dirty="0">
                <a:latin typeface="Trebuchet MS"/>
                <a:cs typeface="Trebuchet MS"/>
              </a:rPr>
              <a:t>of</a:t>
            </a:r>
            <a:r>
              <a:rPr sz="2100" b="1" spc="-27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‘proclaimed</a:t>
            </a:r>
            <a:r>
              <a:rPr sz="2100" b="1" spc="-114" dirty="0">
                <a:latin typeface="Trebuchet MS"/>
                <a:cs typeface="Trebuchet MS"/>
              </a:rPr>
              <a:t> </a:t>
            </a:r>
            <a:r>
              <a:rPr sz="2100" b="1" spc="-55" dirty="0">
                <a:latin typeface="Trebuchet MS"/>
                <a:cs typeface="Trebuchet MS"/>
              </a:rPr>
              <a:t>offender’</a:t>
            </a:r>
            <a:endParaRPr sz="21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50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100" b="1" spc="-25" dirty="0">
                <a:solidFill>
                  <a:srgbClr val="00AF50"/>
                </a:solidFill>
                <a:latin typeface="Trebuchet MS"/>
                <a:cs typeface="Trebuchet MS"/>
              </a:rPr>
              <a:t>Forfeiture</a:t>
            </a:r>
            <a:r>
              <a:rPr sz="2100" b="1" spc="-7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00AF50"/>
                </a:solidFill>
                <a:latin typeface="Trebuchet MS"/>
                <a:cs typeface="Trebuchet MS"/>
              </a:rPr>
              <a:t>and</a:t>
            </a:r>
            <a:r>
              <a:rPr sz="2100" b="1" spc="-9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20" dirty="0">
                <a:solidFill>
                  <a:srgbClr val="00AF50"/>
                </a:solidFill>
                <a:latin typeface="Trebuchet MS"/>
                <a:cs typeface="Trebuchet MS"/>
              </a:rPr>
              <a:t>attachment</a:t>
            </a:r>
            <a:r>
              <a:rPr sz="2100" b="1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00AF50"/>
                </a:solidFill>
                <a:latin typeface="Trebuchet MS"/>
                <a:cs typeface="Trebuchet MS"/>
              </a:rPr>
              <a:t>of</a:t>
            </a:r>
            <a:r>
              <a:rPr sz="2100" b="1" spc="-4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100" b="1" spc="5" dirty="0">
                <a:solidFill>
                  <a:srgbClr val="00AF50"/>
                </a:solidFill>
                <a:latin typeface="Trebuchet MS"/>
                <a:cs typeface="Trebuchet MS"/>
              </a:rPr>
              <a:t>property</a:t>
            </a:r>
            <a:endParaRPr sz="21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0"/>
              </a:spcBef>
              <a:buFont typeface="Trebuchet MS"/>
              <a:buChar char="•"/>
              <a:tabLst>
                <a:tab pos="240665" algn="l"/>
                <a:tab pos="241300" algn="l"/>
              </a:tabLst>
            </a:pPr>
            <a:r>
              <a:rPr sz="2100" b="1" spc="50" dirty="0">
                <a:latin typeface="Trebuchet MS"/>
                <a:cs typeface="Trebuchet MS"/>
              </a:rPr>
              <a:t>In</a:t>
            </a:r>
            <a:r>
              <a:rPr sz="2100" b="1" spc="-85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absentia</a:t>
            </a:r>
            <a:r>
              <a:rPr sz="2100" b="1" spc="-114" dirty="0">
                <a:latin typeface="Trebuchet MS"/>
                <a:cs typeface="Trebuchet MS"/>
              </a:rPr>
              <a:t> </a:t>
            </a:r>
            <a:r>
              <a:rPr sz="2100" b="1" spc="-5" dirty="0">
                <a:latin typeface="Trebuchet MS"/>
                <a:cs typeface="Trebuchet MS"/>
              </a:rPr>
              <a:t>trial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7368" y="5212079"/>
            <a:ext cx="2743200" cy="1283335"/>
            <a:chOff x="277368" y="5212079"/>
            <a:chExt cx="2743200" cy="1283335"/>
          </a:xfrm>
        </p:grpSpPr>
        <p:sp>
          <p:nvSpPr>
            <p:cNvPr id="15" name="object 15"/>
            <p:cNvSpPr/>
            <p:nvPr/>
          </p:nvSpPr>
          <p:spPr>
            <a:xfrm>
              <a:off x="283464" y="5218175"/>
              <a:ext cx="2731135" cy="1271270"/>
            </a:xfrm>
            <a:custGeom>
              <a:avLst/>
              <a:gdLst/>
              <a:ahLst/>
              <a:cxnLst/>
              <a:rect l="l" t="t" r="r" b="b"/>
              <a:pathLst>
                <a:path w="2731135" h="1271270">
                  <a:moveTo>
                    <a:pt x="2519172" y="0"/>
                  </a:moveTo>
                  <a:lnTo>
                    <a:pt x="211836" y="0"/>
                  </a:lnTo>
                  <a:lnTo>
                    <a:pt x="163264" y="5596"/>
                  </a:lnTo>
                  <a:lnTo>
                    <a:pt x="118676" y="21535"/>
                  </a:lnTo>
                  <a:lnTo>
                    <a:pt x="79343" y="46546"/>
                  </a:lnTo>
                  <a:lnTo>
                    <a:pt x="46538" y="79354"/>
                  </a:lnTo>
                  <a:lnTo>
                    <a:pt x="21531" y="118687"/>
                  </a:lnTo>
                  <a:lnTo>
                    <a:pt x="5594" y="163272"/>
                  </a:lnTo>
                  <a:lnTo>
                    <a:pt x="0" y="211836"/>
                  </a:lnTo>
                  <a:lnTo>
                    <a:pt x="0" y="1059180"/>
                  </a:lnTo>
                  <a:lnTo>
                    <a:pt x="5594" y="1107751"/>
                  </a:lnTo>
                  <a:lnTo>
                    <a:pt x="21531" y="1152339"/>
                  </a:lnTo>
                  <a:lnTo>
                    <a:pt x="46538" y="1191672"/>
                  </a:lnTo>
                  <a:lnTo>
                    <a:pt x="79343" y="1224477"/>
                  </a:lnTo>
                  <a:lnTo>
                    <a:pt x="118676" y="1249484"/>
                  </a:lnTo>
                  <a:lnTo>
                    <a:pt x="163264" y="1265421"/>
                  </a:lnTo>
                  <a:lnTo>
                    <a:pt x="211836" y="1271016"/>
                  </a:lnTo>
                  <a:lnTo>
                    <a:pt x="2519172" y="1271016"/>
                  </a:lnTo>
                  <a:lnTo>
                    <a:pt x="2567735" y="1265421"/>
                  </a:lnTo>
                  <a:lnTo>
                    <a:pt x="2612320" y="1249484"/>
                  </a:lnTo>
                  <a:lnTo>
                    <a:pt x="2651653" y="1224477"/>
                  </a:lnTo>
                  <a:lnTo>
                    <a:pt x="2684461" y="1191672"/>
                  </a:lnTo>
                  <a:lnTo>
                    <a:pt x="2709472" y="1152339"/>
                  </a:lnTo>
                  <a:lnTo>
                    <a:pt x="2725411" y="1107751"/>
                  </a:lnTo>
                  <a:lnTo>
                    <a:pt x="2731008" y="1059180"/>
                  </a:lnTo>
                  <a:lnTo>
                    <a:pt x="2731008" y="211836"/>
                  </a:lnTo>
                  <a:lnTo>
                    <a:pt x="2725411" y="163272"/>
                  </a:lnTo>
                  <a:lnTo>
                    <a:pt x="2709472" y="118687"/>
                  </a:lnTo>
                  <a:lnTo>
                    <a:pt x="2684461" y="79354"/>
                  </a:lnTo>
                  <a:lnTo>
                    <a:pt x="2651653" y="46546"/>
                  </a:lnTo>
                  <a:lnTo>
                    <a:pt x="2612320" y="21535"/>
                  </a:lnTo>
                  <a:lnTo>
                    <a:pt x="2567735" y="5596"/>
                  </a:lnTo>
                  <a:lnTo>
                    <a:pt x="2519172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3464" y="5218175"/>
              <a:ext cx="2731135" cy="1271270"/>
            </a:xfrm>
            <a:custGeom>
              <a:avLst/>
              <a:gdLst/>
              <a:ahLst/>
              <a:cxnLst/>
              <a:rect l="l" t="t" r="r" b="b"/>
              <a:pathLst>
                <a:path w="2731135" h="1271270">
                  <a:moveTo>
                    <a:pt x="0" y="211836"/>
                  </a:moveTo>
                  <a:lnTo>
                    <a:pt x="5594" y="163272"/>
                  </a:lnTo>
                  <a:lnTo>
                    <a:pt x="21531" y="118687"/>
                  </a:lnTo>
                  <a:lnTo>
                    <a:pt x="46538" y="79354"/>
                  </a:lnTo>
                  <a:lnTo>
                    <a:pt x="79343" y="46546"/>
                  </a:lnTo>
                  <a:lnTo>
                    <a:pt x="118676" y="21535"/>
                  </a:lnTo>
                  <a:lnTo>
                    <a:pt x="163264" y="5596"/>
                  </a:lnTo>
                  <a:lnTo>
                    <a:pt x="211836" y="0"/>
                  </a:lnTo>
                  <a:lnTo>
                    <a:pt x="2519172" y="0"/>
                  </a:lnTo>
                  <a:lnTo>
                    <a:pt x="2567735" y="5596"/>
                  </a:lnTo>
                  <a:lnTo>
                    <a:pt x="2612320" y="21535"/>
                  </a:lnTo>
                  <a:lnTo>
                    <a:pt x="2651653" y="46546"/>
                  </a:lnTo>
                  <a:lnTo>
                    <a:pt x="2684461" y="79354"/>
                  </a:lnTo>
                  <a:lnTo>
                    <a:pt x="2709472" y="118687"/>
                  </a:lnTo>
                  <a:lnTo>
                    <a:pt x="2725411" y="163272"/>
                  </a:lnTo>
                  <a:lnTo>
                    <a:pt x="2731008" y="211836"/>
                  </a:lnTo>
                  <a:lnTo>
                    <a:pt x="2731008" y="1059180"/>
                  </a:lnTo>
                  <a:lnTo>
                    <a:pt x="2725411" y="1107751"/>
                  </a:lnTo>
                  <a:lnTo>
                    <a:pt x="2709472" y="1152339"/>
                  </a:lnTo>
                  <a:lnTo>
                    <a:pt x="2684461" y="1191672"/>
                  </a:lnTo>
                  <a:lnTo>
                    <a:pt x="2651653" y="1224477"/>
                  </a:lnTo>
                  <a:lnTo>
                    <a:pt x="2612320" y="1249484"/>
                  </a:lnTo>
                  <a:lnTo>
                    <a:pt x="2567735" y="1265421"/>
                  </a:lnTo>
                  <a:lnTo>
                    <a:pt x="2519172" y="1271016"/>
                  </a:lnTo>
                  <a:lnTo>
                    <a:pt x="211836" y="1271016"/>
                  </a:lnTo>
                  <a:lnTo>
                    <a:pt x="163264" y="1265421"/>
                  </a:lnTo>
                  <a:lnTo>
                    <a:pt x="118676" y="1249484"/>
                  </a:lnTo>
                  <a:lnTo>
                    <a:pt x="79343" y="1224477"/>
                  </a:lnTo>
                  <a:lnTo>
                    <a:pt x="46538" y="1191672"/>
                  </a:lnTo>
                  <a:lnTo>
                    <a:pt x="21531" y="1152339"/>
                  </a:lnTo>
                  <a:lnTo>
                    <a:pt x="5594" y="1107751"/>
                  </a:lnTo>
                  <a:lnTo>
                    <a:pt x="0" y="1059180"/>
                  </a:lnTo>
                  <a:lnTo>
                    <a:pt x="0" y="21183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91362" y="5453888"/>
            <a:ext cx="1715770" cy="7359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95580" marR="5080" indent="-182880">
              <a:lnSpc>
                <a:spcPts val="2590"/>
              </a:lnSpc>
              <a:spcBef>
                <a:spcPts val="525"/>
              </a:spcBef>
            </a:pPr>
            <a:r>
              <a:rPr sz="2500" b="1" spc="12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500" b="1" spc="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500" b="1" spc="-15" dirty="0">
                <a:solidFill>
                  <a:srgbClr val="FFFFFF"/>
                </a:solidFill>
                <a:latin typeface="Trebuchet MS"/>
                <a:cs typeface="Trebuchet MS"/>
              </a:rPr>
              <a:t>ocl</a:t>
            </a:r>
            <a:r>
              <a:rPr sz="2500" b="1" spc="-2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b="1" spc="35" dirty="0">
                <a:solidFill>
                  <a:srgbClr val="FFFFFF"/>
                </a:solidFill>
                <a:latin typeface="Trebuchet MS"/>
                <a:cs typeface="Trebuchet MS"/>
              </a:rPr>
              <a:t>im</a:t>
            </a:r>
            <a:r>
              <a:rPr sz="2500" b="1" spc="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500" b="1" dirty="0">
                <a:solidFill>
                  <a:srgbClr val="FFFFFF"/>
                </a:solidFill>
                <a:latin typeface="Trebuchet MS"/>
                <a:cs typeface="Trebuchet MS"/>
              </a:rPr>
              <a:t>d  </a:t>
            </a:r>
            <a:r>
              <a:rPr sz="2500" b="1" spc="-10" dirty="0">
                <a:solidFill>
                  <a:srgbClr val="FFFFFF"/>
                </a:solidFill>
                <a:latin typeface="Trebuchet MS"/>
                <a:cs typeface="Trebuchet MS"/>
              </a:rPr>
              <a:t>Offender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167383" y="518633"/>
            <a:ext cx="10058400" cy="873957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6865" rIns="0" bIns="0" rtlCol="0">
            <a:spAutoFit/>
          </a:bodyPr>
          <a:lstStyle/>
          <a:p>
            <a:pPr marR="24765" algn="ctr">
              <a:lnSpc>
                <a:spcPct val="100000"/>
              </a:lnSpc>
              <a:spcBef>
                <a:spcPts val="2495"/>
              </a:spcBef>
            </a:pPr>
            <a:r>
              <a:rPr sz="3600" b="1" spc="265" dirty="0">
                <a:solidFill>
                  <a:srgbClr val="252525"/>
                </a:solidFill>
              </a:rPr>
              <a:t>GENERAL</a:t>
            </a:r>
            <a:r>
              <a:rPr sz="3600" b="1" spc="350" dirty="0">
                <a:solidFill>
                  <a:srgbClr val="252525"/>
                </a:solidFill>
              </a:rPr>
              <a:t> </a:t>
            </a:r>
            <a:r>
              <a:rPr sz="3600" b="1" spc="235" dirty="0">
                <a:solidFill>
                  <a:srgbClr val="252525"/>
                </a:solidFill>
              </a:rPr>
              <a:t>REFORMS</a:t>
            </a:r>
            <a:r>
              <a:rPr sz="3600" b="1" spc="320" dirty="0">
                <a:solidFill>
                  <a:srgbClr val="252525"/>
                </a:solidFill>
              </a:rPr>
              <a:t> </a:t>
            </a:r>
            <a:r>
              <a:rPr sz="3600" b="1" spc="395" dirty="0">
                <a:solidFill>
                  <a:srgbClr val="252525"/>
                </a:solidFill>
              </a:rPr>
              <a:t>INTRODUCED</a:t>
            </a:r>
          </a:p>
        </p:txBody>
      </p:sp>
    </p:spTree>
    <p:extLst>
      <p:ext uri="{BB962C8B-B14F-4D97-AF65-F5344CB8AC3E}">
        <p14:creationId xmlns:p14="http://schemas.microsoft.com/office/powerpoint/2010/main" val="5332334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313118"/>
            <a:ext cx="7729855" cy="1641475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R="25400" algn="ctr">
              <a:lnSpc>
                <a:spcPct val="100000"/>
              </a:lnSpc>
              <a:spcBef>
                <a:spcPts val="2240"/>
              </a:spcBef>
            </a:pPr>
            <a:r>
              <a:rPr b="1" spc="360" dirty="0">
                <a:solidFill>
                  <a:srgbClr val="252525"/>
                </a:solidFill>
              </a:rPr>
              <a:t>CHANGES</a:t>
            </a:r>
            <a:r>
              <a:rPr b="1" spc="345" dirty="0">
                <a:solidFill>
                  <a:srgbClr val="252525"/>
                </a:solidFill>
              </a:rPr>
              <a:t> </a:t>
            </a:r>
            <a:r>
              <a:rPr b="1" spc="300" dirty="0">
                <a:solidFill>
                  <a:srgbClr val="252525"/>
                </a:solidFill>
              </a:rPr>
              <a:t>IN</a:t>
            </a:r>
            <a:r>
              <a:rPr b="1" spc="280" dirty="0">
                <a:solidFill>
                  <a:srgbClr val="252525"/>
                </a:solidFill>
              </a:rPr>
              <a:t> </a:t>
            </a:r>
            <a:r>
              <a:rPr b="1" spc="320" dirty="0">
                <a:solidFill>
                  <a:srgbClr val="252525"/>
                </a:solidFill>
              </a:rPr>
              <a:t>DEFINITION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704833" y="2230882"/>
            <a:ext cx="2957195" cy="1101090"/>
            <a:chOff x="8704833" y="2230882"/>
            <a:chExt cx="2957195" cy="1101090"/>
          </a:xfrm>
        </p:grpSpPr>
        <p:sp>
          <p:nvSpPr>
            <p:cNvPr id="4" name="object 4"/>
            <p:cNvSpPr/>
            <p:nvPr/>
          </p:nvSpPr>
          <p:spPr>
            <a:xfrm>
              <a:off x="8711183" y="2237232"/>
              <a:ext cx="2944495" cy="1088390"/>
            </a:xfrm>
            <a:custGeom>
              <a:avLst/>
              <a:gdLst/>
              <a:ahLst/>
              <a:cxnLst/>
              <a:rect l="l" t="t" r="r" b="b"/>
              <a:pathLst>
                <a:path w="2944495" h="1088389">
                  <a:moveTo>
                    <a:pt x="2763012" y="0"/>
                  </a:moveTo>
                  <a:lnTo>
                    <a:pt x="0" y="0"/>
                  </a:lnTo>
                  <a:lnTo>
                    <a:pt x="0" y="1088135"/>
                  </a:lnTo>
                  <a:lnTo>
                    <a:pt x="2763012" y="1088135"/>
                  </a:lnTo>
                  <a:lnTo>
                    <a:pt x="2811238" y="1081660"/>
                  </a:lnTo>
                  <a:lnTo>
                    <a:pt x="2854564" y="1063385"/>
                  </a:lnTo>
                  <a:lnTo>
                    <a:pt x="2891266" y="1035034"/>
                  </a:lnTo>
                  <a:lnTo>
                    <a:pt x="2919617" y="998332"/>
                  </a:lnTo>
                  <a:lnTo>
                    <a:pt x="2937892" y="955006"/>
                  </a:lnTo>
                  <a:lnTo>
                    <a:pt x="2944368" y="906779"/>
                  </a:lnTo>
                  <a:lnTo>
                    <a:pt x="2944368" y="181355"/>
                  </a:lnTo>
                  <a:lnTo>
                    <a:pt x="2937892" y="133129"/>
                  </a:lnTo>
                  <a:lnTo>
                    <a:pt x="2919617" y="89803"/>
                  </a:lnTo>
                  <a:lnTo>
                    <a:pt x="2891266" y="53101"/>
                  </a:lnTo>
                  <a:lnTo>
                    <a:pt x="2854564" y="24750"/>
                  </a:lnTo>
                  <a:lnTo>
                    <a:pt x="2811238" y="6475"/>
                  </a:lnTo>
                  <a:lnTo>
                    <a:pt x="2763012" y="0"/>
                  </a:lnTo>
                  <a:close/>
                </a:path>
              </a:pathLst>
            </a:custGeom>
            <a:solidFill>
              <a:srgbClr val="E8D0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11183" y="2237232"/>
              <a:ext cx="2944495" cy="1088390"/>
            </a:xfrm>
            <a:custGeom>
              <a:avLst/>
              <a:gdLst/>
              <a:ahLst/>
              <a:cxnLst/>
              <a:rect l="l" t="t" r="r" b="b"/>
              <a:pathLst>
                <a:path w="2944495" h="1088389">
                  <a:moveTo>
                    <a:pt x="2944368" y="181355"/>
                  </a:moveTo>
                  <a:lnTo>
                    <a:pt x="2944368" y="906779"/>
                  </a:lnTo>
                  <a:lnTo>
                    <a:pt x="2937892" y="955006"/>
                  </a:lnTo>
                  <a:lnTo>
                    <a:pt x="2919617" y="998332"/>
                  </a:lnTo>
                  <a:lnTo>
                    <a:pt x="2891266" y="1035034"/>
                  </a:lnTo>
                  <a:lnTo>
                    <a:pt x="2854564" y="1063385"/>
                  </a:lnTo>
                  <a:lnTo>
                    <a:pt x="2811238" y="1081660"/>
                  </a:lnTo>
                  <a:lnTo>
                    <a:pt x="2763012" y="1088135"/>
                  </a:lnTo>
                  <a:lnTo>
                    <a:pt x="0" y="1088135"/>
                  </a:lnTo>
                  <a:lnTo>
                    <a:pt x="0" y="0"/>
                  </a:lnTo>
                  <a:lnTo>
                    <a:pt x="2763012" y="0"/>
                  </a:lnTo>
                  <a:lnTo>
                    <a:pt x="2811238" y="6475"/>
                  </a:lnTo>
                  <a:lnTo>
                    <a:pt x="2854564" y="24750"/>
                  </a:lnTo>
                  <a:lnTo>
                    <a:pt x="2891266" y="53101"/>
                  </a:lnTo>
                  <a:lnTo>
                    <a:pt x="2919617" y="89803"/>
                  </a:lnTo>
                  <a:lnTo>
                    <a:pt x="2937892" y="133129"/>
                  </a:lnTo>
                  <a:lnTo>
                    <a:pt x="2944368" y="181355"/>
                  </a:lnTo>
                  <a:close/>
                </a:path>
              </a:pathLst>
            </a:custGeom>
            <a:ln w="12191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856726" y="2458974"/>
            <a:ext cx="2313940" cy="594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ts val="2245"/>
              </a:lnSpc>
              <a:spcBef>
                <a:spcPts val="9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254" dirty="0">
                <a:latin typeface="Trebuchet MS"/>
                <a:cs typeface="Trebuchet MS"/>
              </a:rPr>
              <a:t>D</a:t>
            </a:r>
            <a:r>
              <a:rPr sz="2000" spc="-229" dirty="0">
                <a:latin typeface="Trebuchet MS"/>
                <a:cs typeface="Trebuchet MS"/>
              </a:rPr>
              <a:t>e</a:t>
            </a:r>
            <a:r>
              <a:rPr sz="2000" spc="-145" dirty="0">
                <a:latin typeface="Trebuchet MS"/>
                <a:cs typeface="Trebuchet MS"/>
              </a:rPr>
              <a:t>f</a:t>
            </a:r>
            <a:r>
              <a:rPr sz="2000" spc="-85" dirty="0">
                <a:latin typeface="Trebuchet MS"/>
                <a:cs typeface="Trebuchet MS"/>
              </a:rPr>
              <a:t>i</a:t>
            </a:r>
            <a:r>
              <a:rPr sz="2000" spc="-150" dirty="0">
                <a:latin typeface="Trebuchet MS"/>
                <a:cs typeface="Trebuchet MS"/>
              </a:rPr>
              <a:t>n</a:t>
            </a:r>
            <a:r>
              <a:rPr sz="2000" spc="-95" dirty="0">
                <a:latin typeface="Trebuchet MS"/>
                <a:cs typeface="Trebuchet MS"/>
              </a:rPr>
              <a:t>itio</a:t>
            </a:r>
            <a:r>
              <a:rPr sz="2000" spc="-125" dirty="0">
                <a:latin typeface="Trebuchet MS"/>
                <a:cs typeface="Trebuchet MS"/>
              </a:rPr>
              <a:t>n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of</a:t>
            </a:r>
            <a:r>
              <a:rPr sz="2000" spc="-240" dirty="0">
                <a:latin typeface="Trebuchet MS"/>
                <a:cs typeface="Trebuchet MS"/>
              </a:rPr>
              <a:t> </a:t>
            </a:r>
            <a:r>
              <a:rPr sz="2000" spc="-180" dirty="0">
                <a:latin typeface="Trebuchet MS"/>
                <a:cs typeface="Trebuchet MS"/>
              </a:rPr>
              <a:t>‘</a:t>
            </a:r>
            <a:r>
              <a:rPr sz="2000" spc="-250" dirty="0">
                <a:latin typeface="Trebuchet MS"/>
                <a:cs typeface="Trebuchet MS"/>
              </a:rPr>
              <a:t>v</a:t>
            </a:r>
            <a:r>
              <a:rPr sz="2000" spc="-100" dirty="0">
                <a:latin typeface="Trebuchet MS"/>
                <a:cs typeface="Trebuchet MS"/>
              </a:rPr>
              <a:t>i</a:t>
            </a:r>
            <a:r>
              <a:rPr sz="2000" spc="-175" dirty="0">
                <a:latin typeface="Trebuchet MS"/>
                <a:cs typeface="Trebuchet MS"/>
              </a:rPr>
              <a:t>c</a:t>
            </a:r>
            <a:r>
              <a:rPr sz="2000" spc="-125" dirty="0">
                <a:latin typeface="Trebuchet MS"/>
                <a:cs typeface="Trebuchet MS"/>
              </a:rPr>
              <a:t>t</a:t>
            </a:r>
            <a:r>
              <a:rPr sz="2000" spc="-195" dirty="0">
                <a:latin typeface="Trebuchet MS"/>
                <a:cs typeface="Trebuchet MS"/>
              </a:rPr>
              <a:t>im’</a:t>
            </a:r>
            <a:endParaRPr sz="2000">
              <a:latin typeface="Trebuchet MS"/>
              <a:cs typeface="Trebuchet MS"/>
            </a:endParaRPr>
          </a:p>
          <a:p>
            <a:pPr marL="241300">
              <a:lnSpc>
                <a:spcPts val="2245"/>
              </a:lnSpc>
            </a:pPr>
            <a:r>
              <a:rPr sz="2000" b="1" spc="-15" dirty="0">
                <a:latin typeface="Trebuchet MS"/>
                <a:cs typeface="Trebuchet MS"/>
              </a:rPr>
              <a:t>broadened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9704" y="2093976"/>
            <a:ext cx="8037830" cy="1374775"/>
            <a:chOff x="679704" y="2093976"/>
            <a:chExt cx="8037830" cy="1374775"/>
          </a:xfrm>
        </p:grpSpPr>
        <p:sp>
          <p:nvSpPr>
            <p:cNvPr id="8" name="object 8"/>
            <p:cNvSpPr/>
            <p:nvPr/>
          </p:nvSpPr>
          <p:spPr>
            <a:xfrm>
              <a:off x="685800" y="2100072"/>
              <a:ext cx="8025765" cy="1362710"/>
            </a:xfrm>
            <a:custGeom>
              <a:avLst/>
              <a:gdLst/>
              <a:ahLst/>
              <a:cxnLst/>
              <a:rect l="l" t="t" r="r" b="b"/>
              <a:pathLst>
                <a:path w="8025765" h="1362710">
                  <a:moveTo>
                    <a:pt x="7798308" y="0"/>
                  </a:moveTo>
                  <a:lnTo>
                    <a:pt x="227075" y="0"/>
                  </a:lnTo>
                  <a:lnTo>
                    <a:pt x="181311" y="4615"/>
                  </a:lnTo>
                  <a:lnTo>
                    <a:pt x="138686" y="17853"/>
                  </a:lnTo>
                  <a:lnTo>
                    <a:pt x="100114" y="38797"/>
                  </a:lnTo>
                  <a:lnTo>
                    <a:pt x="66508" y="66532"/>
                  </a:lnTo>
                  <a:lnTo>
                    <a:pt x="38780" y="100142"/>
                  </a:lnTo>
                  <a:lnTo>
                    <a:pt x="17844" y="138713"/>
                  </a:lnTo>
                  <a:lnTo>
                    <a:pt x="4613" y="181329"/>
                  </a:lnTo>
                  <a:lnTo>
                    <a:pt x="0" y="227075"/>
                  </a:lnTo>
                  <a:lnTo>
                    <a:pt x="0" y="1135379"/>
                  </a:lnTo>
                  <a:lnTo>
                    <a:pt x="4613" y="1181126"/>
                  </a:lnTo>
                  <a:lnTo>
                    <a:pt x="17844" y="1223742"/>
                  </a:lnTo>
                  <a:lnTo>
                    <a:pt x="38780" y="1262313"/>
                  </a:lnTo>
                  <a:lnTo>
                    <a:pt x="66508" y="1295923"/>
                  </a:lnTo>
                  <a:lnTo>
                    <a:pt x="100114" y="1323658"/>
                  </a:lnTo>
                  <a:lnTo>
                    <a:pt x="138686" y="1344602"/>
                  </a:lnTo>
                  <a:lnTo>
                    <a:pt x="181311" y="1357840"/>
                  </a:lnTo>
                  <a:lnTo>
                    <a:pt x="227075" y="1362455"/>
                  </a:lnTo>
                  <a:lnTo>
                    <a:pt x="7798308" y="1362455"/>
                  </a:lnTo>
                  <a:lnTo>
                    <a:pt x="7844054" y="1357840"/>
                  </a:lnTo>
                  <a:lnTo>
                    <a:pt x="7886670" y="1344602"/>
                  </a:lnTo>
                  <a:lnTo>
                    <a:pt x="7925241" y="1323658"/>
                  </a:lnTo>
                  <a:lnTo>
                    <a:pt x="7958851" y="1295923"/>
                  </a:lnTo>
                  <a:lnTo>
                    <a:pt x="7986586" y="1262313"/>
                  </a:lnTo>
                  <a:lnTo>
                    <a:pt x="8007530" y="1223742"/>
                  </a:lnTo>
                  <a:lnTo>
                    <a:pt x="8020768" y="1181126"/>
                  </a:lnTo>
                  <a:lnTo>
                    <a:pt x="8025383" y="1135379"/>
                  </a:lnTo>
                  <a:lnTo>
                    <a:pt x="8025383" y="227075"/>
                  </a:lnTo>
                  <a:lnTo>
                    <a:pt x="8020768" y="181329"/>
                  </a:lnTo>
                  <a:lnTo>
                    <a:pt x="8007530" y="138713"/>
                  </a:lnTo>
                  <a:lnTo>
                    <a:pt x="7986586" y="100142"/>
                  </a:lnTo>
                  <a:lnTo>
                    <a:pt x="7958851" y="66532"/>
                  </a:lnTo>
                  <a:lnTo>
                    <a:pt x="7925241" y="38797"/>
                  </a:lnTo>
                  <a:lnTo>
                    <a:pt x="7886670" y="17853"/>
                  </a:lnTo>
                  <a:lnTo>
                    <a:pt x="7844054" y="4615"/>
                  </a:lnTo>
                  <a:lnTo>
                    <a:pt x="7798308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5800" y="2100072"/>
              <a:ext cx="8025765" cy="1362710"/>
            </a:xfrm>
            <a:custGeom>
              <a:avLst/>
              <a:gdLst/>
              <a:ahLst/>
              <a:cxnLst/>
              <a:rect l="l" t="t" r="r" b="b"/>
              <a:pathLst>
                <a:path w="8025765" h="1362710">
                  <a:moveTo>
                    <a:pt x="0" y="227075"/>
                  </a:moveTo>
                  <a:lnTo>
                    <a:pt x="4613" y="181329"/>
                  </a:lnTo>
                  <a:lnTo>
                    <a:pt x="17844" y="138713"/>
                  </a:lnTo>
                  <a:lnTo>
                    <a:pt x="38780" y="100142"/>
                  </a:lnTo>
                  <a:lnTo>
                    <a:pt x="66508" y="66532"/>
                  </a:lnTo>
                  <a:lnTo>
                    <a:pt x="100114" y="38797"/>
                  </a:lnTo>
                  <a:lnTo>
                    <a:pt x="138686" y="17853"/>
                  </a:lnTo>
                  <a:lnTo>
                    <a:pt x="181311" y="4615"/>
                  </a:lnTo>
                  <a:lnTo>
                    <a:pt x="227075" y="0"/>
                  </a:lnTo>
                  <a:lnTo>
                    <a:pt x="7798308" y="0"/>
                  </a:lnTo>
                  <a:lnTo>
                    <a:pt x="7844054" y="4615"/>
                  </a:lnTo>
                  <a:lnTo>
                    <a:pt x="7886670" y="17853"/>
                  </a:lnTo>
                  <a:lnTo>
                    <a:pt x="7925241" y="38797"/>
                  </a:lnTo>
                  <a:lnTo>
                    <a:pt x="7958851" y="66532"/>
                  </a:lnTo>
                  <a:lnTo>
                    <a:pt x="7986586" y="100142"/>
                  </a:lnTo>
                  <a:lnTo>
                    <a:pt x="8007530" y="138713"/>
                  </a:lnTo>
                  <a:lnTo>
                    <a:pt x="8020768" y="181329"/>
                  </a:lnTo>
                  <a:lnTo>
                    <a:pt x="8025383" y="227075"/>
                  </a:lnTo>
                  <a:lnTo>
                    <a:pt x="8025383" y="1135379"/>
                  </a:lnTo>
                  <a:lnTo>
                    <a:pt x="8020768" y="1181126"/>
                  </a:lnTo>
                  <a:lnTo>
                    <a:pt x="8007530" y="1223742"/>
                  </a:lnTo>
                  <a:lnTo>
                    <a:pt x="7986586" y="1262313"/>
                  </a:lnTo>
                  <a:lnTo>
                    <a:pt x="7958851" y="1295923"/>
                  </a:lnTo>
                  <a:lnTo>
                    <a:pt x="7925241" y="1323658"/>
                  </a:lnTo>
                  <a:lnTo>
                    <a:pt x="7886670" y="1344602"/>
                  </a:lnTo>
                  <a:lnTo>
                    <a:pt x="7844054" y="1357840"/>
                  </a:lnTo>
                  <a:lnTo>
                    <a:pt x="7798308" y="1362455"/>
                  </a:lnTo>
                  <a:lnTo>
                    <a:pt x="227075" y="1362455"/>
                  </a:lnTo>
                  <a:lnTo>
                    <a:pt x="181311" y="1357840"/>
                  </a:lnTo>
                  <a:lnTo>
                    <a:pt x="138686" y="1344602"/>
                  </a:lnTo>
                  <a:lnTo>
                    <a:pt x="100114" y="1323658"/>
                  </a:lnTo>
                  <a:lnTo>
                    <a:pt x="66508" y="1295923"/>
                  </a:lnTo>
                  <a:lnTo>
                    <a:pt x="38780" y="1262313"/>
                  </a:lnTo>
                  <a:lnTo>
                    <a:pt x="17844" y="1223742"/>
                  </a:lnTo>
                  <a:lnTo>
                    <a:pt x="4613" y="1181126"/>
                  </a:lnTo>
                  <a:lnTo>
                    <a:pt x="0" y="1135379"/>
                  </a:lnTo>
                  <a:lnTo>
                    <a:pt x="0" y="22707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747506" y="3657346"/>
            <a:ext cx="3058160" cy="1101090"/>
            <a:chOff x="8747506" y="3657346"/>
            <a:chExt cx="3058160" cy="1101090"/>
          </a:xfrm>
        </p:grpSpPr>
        <p:sp>
          <p:nvSpPr>
            <p:cNvPr id="11" name="object 11"/>
            <p:cNvSpPr/>
            <p:nvPr/>
          </p:nvSpPr>
          <p:spPr>
            <a:xfrm>
              <a:off x="8753856" y="3663696"/>
              <a:ext cx="3045460" cy="1088390"/>
            </a:xfrm>
            <a:custGeom>
              <a:avLst/>
              <a:gdLst/>
              <a:ahLst/>
              <a:cxnLst/>
              <a:rect l="l" t="t" r="r" b="b"/>
              <a:pathLst>
                <a:path w="3045459" h="1088389">
                  <a:moveTo>
                    <a:pt x="2863596" y="0"/>
                  </a:moveTo>
                  <a:lnTo>
                    <a:pt x="0" y="0"/>
                  </a:lnTo>
                  <a:lnTo>
                    <a:pt x="0" y="1088135"/>
                  </a:lnTo>
                  <a:lnTo>
                    <a:pt x="2863596" y="1088135"/>
                  </a:lnTo>
                  <a:lnTo>
                    <a:pt x="2911822" y="1081660"/>
                  </a:lnTo>
                  <a:lnTo>
                    <a:pt x="2955148" y="1063385"/>
                  </a:lnTo>
                  <a:lnTo>
                    <a:pt x="2991850" y="1035034"/>
                  </a:lnTo>
                  <a:lnTo>
                    <a:pt x="3020201" y="998332"/>
                  </a:lnTo>
                  <a:lnTo>
                    <a:pt x="3038476" y="955006"/>
                  </a:lnTo>
                  <a:lnTo>
                    <a:pt x="3044952" y="906779"/>
                  </a:lnTo>
                  <a:lnTo>
                    <a:pt x="3044952" y="181355"/>
                  </a:lnTo>
                  <a:lnTo>
                    <a:pt x="3038476" y="133129"/>
                  </a:lnTo>
                  <a:lnTo>
                    <a:pt x="3020201" y="89803"/>
                  </a:lnTo>
                  <a:lnTo>
                    <a:pt x="2991850" y="53101"/>
                  </a:lnTo>
                  <a:lnTo>
                    <a:pt x="2955148" y="24750"/>
                  </a:lnTo>
                  <a:lnTo>
                    <a:pt x="2911822" y="6475"/>
                  </a:lnTo>
                  <a:lnTo>
                    <a:pt x="2863596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53856" y="3663696"/>
              <a:ext cx="3045460" cy="1088390"/>
            </a:xfrm>
            <a:custGeom>
              <a:avLst/>
              <a:gdLst/>
              <a:ahLst/>
              <a:cxnLst/>
              <a:rect l="l" t="t" r="r" b="b"/>
              <a:pathLst>
                <a:path w="3045459" h="1088389">
                  <a:moveTo>
                    <a:pt x="3044952" y="181355"/>
                  </a:moveTo>
                  <a:lnTo>
                    <a:pt x="3044952" y="906779"/>
                  </a:lnTo>
                  <a:lnTo>
                    <a:pt x="3038476" y="955006"/>
                  </a:lnTo>
                  <a:lnTo>
                    <a:pt x="3020201" y="998332"/>
                  </a:lnTo>
                  <a:lnTo>
                    <a:pt x="2991850" y="1035034"/>
                  </a:lnTo>
                  <a:lnTo>
                    <a:pt x="2955148" y="1063385"/>
                  </a:lnTo>
                  <a:lnTo>
                    <a:pt x="2911822" y="1081660"/>
                  </a:lnTo>
                  <a:lnTo>
                    <a:pt x="2863596" y="1088135"/>
                  </a:lnTo>
                  <a:lnTo>
                    <a:pt x="0" y="1088135"/>
                  </a:lnTo>
                  <a:lnTo>
                    <a:pt x="0" y="0"/>
                  </a:lnTo>
                  <a:lnTo>
                    <a:pt x="2863596" y="0"/>
                  </a:lnTo>
                  <a:lnTo>
                    <a:pt x="2911822" y="6475"/>
                  </a:lnTo>
                  <a:lnTo>
                    <a:pt x="2955148" y="24750"/>
                  </a:lnTo>
                  <a:lnTo>
                    <a:pt x="2991850" y="53101"/>
                  </a:lnTo>
                  <a:lnTo>
                    <a:pt x="3020201" y="89803"/>
                  </a:lnTo>
                  <a:lnTo>
                    <a:pt x="3038476" y="133129"/>
                  </a:lnTo>
                  <a:lnTo>
                    <a:pt x="3044952" y="181355"/>
                  </a:lnTo>
                  <a:close/>
                </a:path>
              </a:pathLst>
            </a:custGeom>
            <a:ln w="12192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826245" y="3708603"/>
            <a:ext cx="2230120" cy="652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indent="-228600">
              <a:lnSpc>
                <a:spcPts val="2460"/>
              </a:lnSpc>
              <a:spcBef>
                <a:spcPts val="110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10" dirty="0">
                <a:latin typeface="Trebuchet MS"/>
                <a:cs typeface="Trebuchet MS"/>
              </a:rPr>
              <a:t>Code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of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160" dirty="0">
                <a:latin typeface="Trebuchet MS"/>
                <a:cs typeface="Trebuchet MS"/>
              </a:rPr>
              <a:t>C</a:t>
            </a:r>
            <a:r>
              <a:rPr sz="2200" spc="85" dirty="0">
                <a:latin typeface="Trebuchet MS"/>
                <a:cs typeface="Trebuchet MS"/>
              </a:rPr>
              <a:t>r</a:t>
            </a:r>
            <a:r>
              <a:rPr sz="2200" spc="-170" dirty="0">
                <a:latin typeface="Trebuchet MS"/>
                <a:cs typeface="Trebuchet MS"/>
              </a:rPr>
              <a:t>im</a:t>
            </a:r>
            <a:r>
              <a:rPr sz="2200" spc="-95" dirty="0">
                <a:latin typeface="Trebuchet MS"/>
                <a:cs typeface="Trebuchet MS"/>
              </a:rPr>
              <a:t>i</a:t>
            </a:r>
            <a:r>
              <a:rPr sz="2200" spc="-160" dirty="0">
                <a:latin typeface="Trebuchet MS"/>
                <a:cs typeface="Trebuchet MS"/>
              </a:rPr>
              <a:t>n</a:t>
            </a:r>
            <a:r>
              <a:rPr sz="2200" spc="-165" dirty="0">
                <a:latin typeface="Trebuchet MS"/>
                <a:cs typeface="Trebuchet MS"/>
              </a:rPr>
              <a:t>al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2460"/>
              </a:lnSpc>
            </a:pPr>
            <a:r>
              <a:rPr sz="2200" spc="-50" dirty="0">
                <a:latin typeface="Trebuchet MS"/>
                <a:cs typeface="Trebuchet MS"/>
              </a:rPr>
              <a:t>P</a:t>
            </a:r>
            <a:r>
              <a:rPr sz="2200" spc="-95" dirty="0">
                <a:latin typeface="Trebuchet MS"/>
                <a:cs typeface="Trebuchet MS"/>
              </a:rPr>
              <a:t>r</a:t>
            </a:r>
            <a:r>
              <a:rPr sz="2200" spc="-75" dirty="0">
                <a:latin typeface="Trebuchet MS"/>
                <a:cs typeface="Trebuchet MS"/>
              </a:rPr>
              <a:t>ocedu</a:t>
            </a:r>
            <a:r>
              <a:rPr sz="2200" spc="-114" dirty="0">
                <a:latin typeface="Trebuchet MS"/>
                <a:cs typeface="Trebuchet MS"/>
              </a:rPr>
              <a:t>r</a:t>
            </a:r>
            <a:r>
              <a:rPr sz="2200" spc="-105" dirty="0">
                <a:latin typeface="Trebuchet MS"/>
                <a:cs typeface="Trebuchet MS"/>
              </a:rPr>
              <a:t>e</a:t>
            </a:r>
            <a:r>
              <a:rPr sz="2200" spc="-325" dirty="0">
                <a:latin typeface="Trebuchet MS"/>
                <a:cs typeface="Trebuchet MS"/>
              </a:rPr>
              <a:t>,</a:t>
            </a:r>
            <a:r>
              <a:rPr sz="2200" spc="-28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1973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79704" y="3523488"/>
            <a:ext cx="8080375" cy="1371600"/>
            <a:chOff x="679704" y="3523488"/>
            <a:chExt cx="8080375" cy="1371600"/>
          </a:xfrm>
        </p:grpSpPr>
        <p:sp>
          <p:nvSpPr>
            <p:cNvPr id="15" name="object 15"/>
            <p:cNvSpPr/>
            <p:nvPr/>
          </p:nvSpPr>
          <p:spPr>
            <a:xfrm>
              <a:off x="685800" y="3529584"/>
              <a:ext cx="8068309" cy="1359535"/>
            </a:xfrm>
            <a:custGeom>
              <a:avLst/>
              <a:gdLst/>
              <a:ahLst/>
              <a:cxnLst/>
              <a:rect l="l" t="t" r="r" b="b"/>
              <a:pathLst>
                <a:path w="8068309" h="1359535">
                  <a:moveTo>
                    <a:pt x="7841488" y="0"/>
                  </a:moveTo>
                  <a:lnTo>
                    <a:pt x="226580" y="0"/>
                  </a:lnTo>
                  <a:lnTo>
                    <a:pt x="180914" y="4604"/>
                  </a:lnTo>
                  <a:lnTo>
                    <a:pt x="138381" y="17809"/>
                  </a:lnTo>
                  <a:lnTo>
                    <a:pt x="99893" y="38703"/>
                  </a:lnTo>
                  <a:lnTo>
                    <a:pt x="66360" y="66373"/>
                  </a:lnTo>
                  <a:lnTo>
                    <a:pt x="38694" y="99907"/>
                  </a:lnTo>
                  <a:lnTo>
                    <a:pt x="17804" y="138392"/>
                  </a:lnTo>
                  <a:lnTo>
                    <a:pt x="4602" y="180916"/>
                  </a:lnTo>
                  <a:lnTo>
                    <a:pt x="0" y="226567"/>
                  </a:lnTo>
                  <a:lnTo>
                    <a:pt x="0" y="1132839"/>
                  </a:lnTo>
                  <a:lnTo>
                    <a:pt x="4602" y="1178491"/>
                  </a:lnTo>
                  <a:lnTo>
                    <a:pt x="17804" y="1221015"/>
                  </a:lnTo>
                  <a:lnTo>
                    <a:pt x="38694" y="1259500"/>
                  </a:lnTo>
                  <a:lnTo>
                    <a:pt x="66360" y="1293034"/>
                  </a:lnTo>
                  <a:lnTo>
                    <a:pt x="99893" y="1320704"/>
                  </a:lnTo>
                  <a:lnTo>
                    <a:pt x="138381" y="1341598"/>
                  </a:lnTo>
                  <a:lnTo>
                    <a:pt x="180914" y="1354803"/>
                  </a:lnTo>
                  <a:lnTo>
                    <a:pt x="226580" y="1359408"/>
                  </a:lnTo>
                  <a:lnTo>
                    <a:pt x="7841488" y="1359408"/>
                  </a:lnTo>
                  <a:lnTo>
                    <a:pt x="7887139" y="1354803"/>
                  </a:lnTo>
                  <a:lnTo>
                    <a:pt x="7929663" y="1341598"/>
                  </a:lnTo>
                  <a:lnTo>
                    <a:pt x="7968148" y="1320704"/>
                  </a:lnTo>
                  <a:lnTo>
                    <a:pt x="8001682" y="1293034"/>
                  </a:lnTo>
                  <a:lnTo>
                    <a:pt x="8029352" y="1259500"/>
                  </a:lnTo>
                  <a:lnTo>
                    <a:pt x="8050246" y="1221015"/>
                  </a:lnTo>
                  <a:lnTo>
                    <a:pt x="8063451" y="1178491"/>
                  </a:lnTo>
                  <a:lnTo>
                    <a:pt x="8068056" y="1132839"/>
                  </a:lnTo>
                  <a:lnTo>
                    <a:pt x="8068056" y="226567"/>
                  </a:lnTo>
                  <a:lnTo>
                    <a:pt x="8063451" y="180916"/>
                  </a:lnTo>
                  <a:lnTo>
                    <a:pt x="8050246" y="138392"/>
                  </a:lnTo>
                  <a:lnTo>
                    <a:pt x="8029352" y="99907"/>
                  </a:lnTo>
                  <a:lnTo>
                    <a:pt x="8001682" y="66373"/>
                  </a:lnTo>
                  <a:lnTo>
                    <a:pt x="7968148" y="38703"/>
                  </a:lnTo>
                  <a:lnTo>
                    <a:pt x="7929663" y="17809"/>
                  </a:lnTo>
                  <a:lnTo>
                    <a:pt x="7887139" y="4604"/>
                  </a:lnTo>
                  <a:lnTo>
                    <a:pt x="784148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5800" y="3529584"/>
              <a:ext cx="8068309" cy="1359535"/>
            </a:xfrm>
            <a:custGeom>
              <a:avLst/>
              <a:gdLst/>
              <a:ahLst/>
              <a:cxnLst/>
              <a:rect l="l" t="t" r="r" b="b"/>
              <a:pathLst>
                <a:path w="8068309" h="1359535">
                  <a:moveTo>
                    <a:pt x="0" y="226567"/>
                  </a:moveTo>
                  <a:lnTo>
                    <a:pt x="4602" y="180916"/>
                  </a:lnTo>
                  <a:lnTo>
                    <a:pt x="17804" y="138392"/>
                  </a:lnTo>
                  <a:lnTo>
                    <a:pt x="38694" y="99907"/>
                  </a:lnTo>
                  <a:lnTo>
                    <a:pt x="66360" y="66373"/>
                  </a:lnTo>
                  <a:lnTo>
                    <a:pt x="99893" y="38703"/>
                  </a:lnTo>
                  <a:lnTo>
                    <a:pt x="138381" y="17809"/>
                  </a:lnTo>
                  <a:lnTo>
                    <a:pt x="180914" y="4604"/>
                  </a:lnTo>
                  <a:lnTo>
                    <a:pt x="226580" y="0"/>
                  </a:lnTo>
                  <a:lnTo>
                    <a:pt x="7841488" y="0"/>
                  </a:lnTo>
                  <a:lnTo>
                    <a:pt x="7887139" y="4604"/>
                  </a:lnTo>
                  <a:lnTo>
                    <a:pt x="7929663" y="17809"/>
                  </a:lnTo>
                  <a:lnTo>
                    <a:pt x="7968148" y="38703"/>
                  </a:lnTo>
                  <a:lnTo>
                    <a:pt x="8001682" y="66373"/>
                  </a:lnTo>
                  <a:lnTo>
                    <a:pt x="8029352" y="99907"/>
                  </a:lnTo>
                  <a:lnTo>
                    <a:pt x="8050246" y="138392"/>
                  </a:lnTo>
                  <a:lnTo>
                    <a:pt x="8063451" y="180916"/>
                  </a:lnTo>
                  <a:lnTo>
                    <a:pt x="8068056" y="226567"/>
                  </a:lnTo>
                  <a:lnTo>
                    <a:pt x="8068056" y="1132839"/>
                  </a:lnTo>
                  <a:lnTo>
                    <a:pt x="8063451" y="1178491"/>
                  </a:lnTo>
                  <a:lnTo>
                    <a:pt x="8050246" y="1221015"/>
                  </a:lnTo>
                  <a:lnTo>
                    <a:pt x="8029352" y="1259500"/>
                  </a:lnTo>
                  <a:lnTo>
                    <a:pt x="8001682" y="1293034"/>
                  </a:lnTo>
                  <a:lnTo>
                    <a:pt x="7968148" y="1320704"/>
                  </a:lnTo>
                  <a:lnTo>
                    <a:pt x="7929663" y="1341598"/>
                  </a:lnTo>
                  <a:lnTo>
                    <a:pt x="7887139" y="1354803"/>
                  </a:lnTo>
                  <a:lnTo>
                    <a:pt x="7841488" y="1359408"/>
                  </a:lnTo>
                  <a:lnTo>
                    <a:pt x="226580" y="1359408"/>
                  </a:lnTo>
                  <a:lnTo>
                    <a:pt x="180914" y="1354803"/>
                  </a:lnTo>
                  <a:lnTo>
                    <a:pt x="138381" y="1341598"/>
                  </a:lnTo>
                  <a:lnTo>
                    <a:pt x="99893" y="1320704"/>
                  </a:lnTo>
                  <a:lnTo>
                    <a:pt x="66360" y="1293034"/>
                  </a:lnTo>
                  <a:lnTo>
                    <a:pt x="38694" y="1259500"/>
                  </a:lnTo>
                  <a:lnTo>
                    <a:pt x="17804" y="1221015"/>
                  </a:lnTo>
                  <a:lnTo>
                    <a:pt x="4602" y="1178491"/>
                  </a:lnTo>
                  <a:lnTo>
                    <a:pt x="0" y="1132839"/>
                  </a:lnTo>
                  <a:lnTo>
                    <a:pt x="0" y="22656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26109" y="2075434"/>
            <a:ext cx="7787640" cy="269748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50800" marR="78105" indent="-10160" algn="ctr">
              <a:lnSpc>
                <a:spcPct val="87000"/>
              </a:lnSpc>
              <a:spcBef>
                <a:spcPts val="475"/>
              </a:spcBef>
            </a:pP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requirement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accused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 person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being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formally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charged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eliminated.This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modification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expedites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process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400" spc="-7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victims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receiving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compensation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entitled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them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certain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cases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ts val="2365"/>
              </a:lnSpc>
              <a:spcBef>
                <a:spcPts val="1535"/>
              </a:spcBef>
            </a:pPr>
            <a:r>
              <a:rPr sz="2100" spc="-180" dirty="0">
                <a:solidFill>
                  <a:srgbClr val="FFFFFF"/>
                </a:solidFill>
                <a:latin typeface="Trebuchet MS"/>
                <a:cs typeface="Trebuchet MS"/>
              </a:rPr>
              <a:t>S.</a:t>
            </a:r>
            <a:r>
              <a:rPr sz="21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Trebuchet MS"/>
                <a:cs typeface="Trebuchet MS"/>
              </a:rPr>
              <a:t>2(1)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FFFFFF"/>
                </a:solidFill>
                <a:latin typeface="Trebuchet MS"/>
                <a:cs typeface="Trebuchet MS"/>
              </a:rPr>
              <a:t>(wa)</a:t>
            </a:r>
            <a:r>
              <a:rPr sz="21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45" dirty="0">
                <a:solidFill>
                  <a:srgbClr val="FFFFFF"/>
                </a:solidFill>
                <a:latin typeface="Trebuchet MS"/>
                <a:cs typeface="Trebuchet MS"/>
              </a:rPr>
              <a:t>“victim”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means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1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1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rebuchet MS"/>
                <a:cs typeface="Trebuchet MS"/>
              </a:rPr>
              <a:t>who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FFFFFF"/>
                </a:solidFill>
                <a:latin typeface="Trebuchet MS"/>
                <a:cs typeface="Trebuchet MS"/>
              </a:rPr>
              <a:t>has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Trebuchet MS"/>
                <a:cs typeface="Trebuchet MS"/>
              </a:rPr>
              <a:t>suffered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Trebuchet MS"/>
                <a:cs typeface="Trebuchet MS"/>
              </a:rPr>
              <a:t>any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rebuchet MS"/>
                <a:cs typeface="Trebuchet MS"/>
              </a:rPr>
              <a:t>loss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injury</a:t>
            </a:r>
            <a:endParaRPr sz="2100">
              <a:latin typeface="Trebuchet MS"/>
              <a:cs typeface="Trebuchet MS"/>
            </a:endParaRPr>
          </a:p>
          <a:p>
            <a:pPr marL="12700" marR="5080" indent="-1270" algn="ctr">
              <a:lnSpc>
                <a:spcPct val="86700"/>
              </a:lnSpc>
              <a:spcBef>
                <a:spcPts val="180"/>
              </a:spcBef>
            </a:pP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caused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reason 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100" spc="-150" dirty="0">
                <a:solidFill>
                  <a:srgbClr val="FFFFFF"/>
                </a:solidFill>
                <a:latin typeface="Trebuchet MS"/>
                <a:cs typeface="Trebuchet MS"/>
              </a:rPr>
              <a:t>act 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100" spc="-60" dirty="0">
                <a:solidFill>
                  <a:srgbClr val="FFFFFF"/>
                </a:solidFill>
                <a:latin typeface="Trebuchet MS"/>
                <a:cs typeface="Trebuchet MS"/>
              </a:rPr>
              <a:t>omission </a:t>
            </a:r>
            <a:r>
              <a:rPr sz="2100" b="1" spc="-20" dirty="0">
                <a:solidFill>
                  <a:srgbClr val="FF0000"/>
                </a:solidFill>
                <a:latin typeface="Trebuchet MS"/>
                <a:cs typeface="Trebuchet MS"/>
              </a:rPr>
              <a:t>for </a:t>
            </a:r>
            <a:r>
              <a:rPr sz="2100" b="1" spc="-25" dirty="0">
                <a:solidFill>
                  <a:srgbClr val="FF0000"/>
                </a:solidFill>
                <a:latin typeface="Trebuchet MS"/>
                <a:cs typeface="Trebuchet MS"/>
              </a:rPr>
              <a:t>which </a:t>
            </a:r>
            <a:r>
              <a:rPr sz="2100" b="1" spc="-15" dirty="0">
                <a:solidFill>
                  <a:srgbClr val="FF0000"/>
                </a:solidFill>
                <a:latin typeface="Trebuchet MS"/>
                <a:cs typeface="Trebuchet MS"/>
              </a:rPr>
              <a:t>the accused </a:t>
            </a:r>
            <a:r>
              <a:rPr sz="2100" b="1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b="1" spc="5" dirty="0">
                <a:solidFill>
                  <a:srgbClr val="FF0000"/>
                </a:solidFill>
                <a:latin typeface="Trebuchet MS"/>
                <a:cs typeface="Trebuchet MS"/>
              </a:rPr>
              <a:t>person</a:t>
            </a:r>
            <a:r>
              <a:rPr sz="21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FF0000"/>
                </a:solidFill>
                <a:latin typeface="Trebuchet MS"/>
                <a:cs typeface="Trebuchet MS"/>
              </a:rPr>
              <a:t>has</a:t>
            </a:r>
            <a:r>
              <a:rPr sz="2100" b="1" spc="-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FF0000"/>
                </a:solidFill>
                <a:latin typeface="Trebuchet MS"/>
                <a:cs typeface="Trebuchet MS"/>
              </a:rPr>
              <a:t>been</a:t>
            </a:r>
            <a:r>
              <a:rPr sz="21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b="1" spc="5" dirty="0">
                <a:solidFill>
                  <a:srgbClr val="FF0000"/>
                </a:solidFill>
                <a:latin typeface="Trebuchet MS"/>
                <a:cs typeface="Trebuchet MS"/>
              </a:rPr>
              <a:t>charged</a:t>
            </a:r>
            <a:r>
              <a:rPr sz="21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1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Trebuchet MS"/>
                <a:cs typeface="Trebuchet MS"/>
              </a:rPr>
              <a:t>expression</a:t>
            </a:r>
            <a:r>
              <a:rPr sz="2100" spc="-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45" dirty="0">
                <a:solidFill>
                  <a:srgbClr val="FFFFFF"/>
                </a:solidFill>
                <a:latin typeface="Trebuchet MS"/>
                <a:cs typeface="Trebuchet MS"/>
              </a:rPr>
              <a:t>“victim”</a:t>
            </a:r>
            <a:r>
              <a:rPr sz="21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FFFFFF"/>
                </a:solidFill>
                <a:latin typeface="Trebuchet MS"/>
                <a:cs typeface="Trebuchet MS"/>
              </a:rPr>
              <a:t>includes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95" dirty="0">
                <a:solidFill>
                  <a:srgbClr val="FFFFFF"/>
                </a:solidFill>
                <a:latin typeface="Trebuchet MS"/>
                <a:cs typeface="Trebuchet MS"/>
              </a:rPr>
              <a:t>his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100" spc="-6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Trebuchet MS"/>
                <a:cs typeface="Trebuchet MS"/>
              </a:rPr>
              <a:t>her</a:t>
            </a:r>
            <a:r>
              <a:rPr sz="21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Trebuchet MS"/>
                <a:cs typeface="Trebuchet MS"/>
              </a:rPr>
              <a:t>gu</a:t>
            </a:r>
            <a:r>
              <a:rPr sz="2100" spc="-1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100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100" spc="-13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100" spc="-1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1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100" spc="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7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100" spc="-145" dirty="0">
                <a:solidFill>
                  <a:srgbClr val="FFFFFF"/>
                </a:solidFill>
                <a:latin typeface="Trebuchet MS"/>
                <a:cs typeface="Trebuchet MS"/>
              </a:rPr>
              <a:t>eg</a:t>
            </a:r>
            <a:r>
              <a:rPr sz="2100" spc="-2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100" spc="-16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1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45" dirty="0">
                <a:solidFill>
                  <a:srgbClr val="FFFFFF"/>
                </a:solidFill>
                <a:latin typeface="Trebuchet MS"/>
                <a:cs typeface="Trebuchet MS"/>
              </a:rPr>
              <a:t>he</a:t>
            </a:r>
            <a:r>
              <a:rPr sz="2100" spc="-9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100" spc="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100" spc="-290" dirty="0">
                <a:solidFill>
                  <a:srgbClr val="FFFFFF"/>
                </a:solidFill>
                <a:latin typeface="Trebuchet MS"/>
                <a:cs typeface="Trebuchet MS"/>
              </a:rPr>
              <a:t>;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604250" y="5086858"/>
            <a:ext cx="3201035" cy="1101090"/>
            <a:chOff x="8604250" y="5086858"/>
            <a:chExt cx="3201035" cy="1101090"/>
          </a:xfrm>
        </p:grpSpPr>
        <p:sp>
          <p:nvSpPr>
            <p:cNvPr id="19" name="object 19"/>
            <p:cNvSpPr/>
            <p:nvPr/>
          </p:nvSpPr>
          <p:spPr>
            <a:xfrm>
              <a:off x="8610600" y="5093208"/>
              <a:ext cx="3188335" cy="1088390"/>
            </a:xfrm>
            <a:custGeom>
              <a:avLst/>
              <a:gdLst/>
              <a:ahLst/>
              <a:cxnLst/>
              <a:rect l="l" t="t" r="r" b="b"/>
              <a:pathLst>
                <a:path w="3188334" h="1088389">
                  <a:moveTo>
                    <a:pt x="3006852" y="0"/>
                  </a:moveTo>
                  <a:lnTo>
                    <a:pt x="0" y="0"/>
                  </a:lnTo>
                  <a:lnTo>
                    <a:pt x="0" y="1088136"/>
                  </a:lnTo>
                  <a:lnTo>
                    <a:pt x="3006852" y="1088136"/>
                  </a:lnTo>
                  <a:lnTo>
                    <a:pt x="3055078" y="1081657"/>
                  </a:lnTo>
                  <a:lnTo>
                    <a:pt x="3098404" y="1063373"/>
                  </a:lnTo>
                  <a:lnTo>
                    <a:pt x="3135106" y="1035015"/>
                  </a:lnTo>
                  <a:lnTo>
                    <a:pt x="3163457" y="998310"/>
                  </a:lnTo>
                  <a:lnTo>
                    <a:pt x="3181732" y="954988"/>
                  </a:lnTo>
                  <a:lnTo>
                    <a:pt x="3188207" y="906780"/>
                  </a:lnTo>
                  <a:lnTo>
                    <a:pt x="3188207" y="181356"/>
                  </a:lnTo>
                  <a:lnTo>
                    <a:pt x="3181732" y="133129"/>
                  </a:lnTo>
                  <a:lnTo>
                    <a:pt x="3163457" y="89803"/>
                  </a:lnTo>
                  <a:lnTo>
                    <a:pt x="3135106" y="53101"/>
                  </a:lnTo>
                  <a:lnTo>
                    <a:pt x="3098404" y="24750"/>
                  </a:lnTo>
                  <a:lnTo>
                    <a:pt x="3055078" y="6475"/>
                  </a:lnTo>
                  <a:lnTo>
                    <a:pt x="3006852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10600" y="5093208"/>
              <a:ext cx="3188335" cy="1088390"/>
            </a:xfrm>
            <a:custGeom>
              <a:avLst/>
              <a:gdLst/>
              <a:ahLst/>
              <a:cxnLst/>
              <a:rect l="l" t="t" r="r" b="b"/>
              <a:pathLst>
                <a:path w="3188334" h="1088389">
                  <a:moveTo>
                    <a:pt x="3188207" y="181356"/>
                  </a:moveTo>
                  <a:lnTo>
                    <a:pt x="3188207" y="906780"/>
                  </a:lnTo>
                  <a:lnTo>
                    <a:pt x="3181732" y="954988"/>
                  </a:lnTo>
                  <a:lnTo>
                    <a:pt x="3163457" y="998310"/>
                  </a:lnTo>
                  <a:lnTo>
                    <a:pt x="3135106" y="1035015"/>
                  </a:lnTo>
                  <a:lnTo>
                    <a:pt x="3098404" y="1063373"/>
                  </a:lnTo>
                  <a:lnTo>
                    <a:pt x="3055078" y="1081657"/>
                  </a:lnTo>
                  <a:lnTo>
                    <a:pt x="3006852" y="1088136"/>
                  </a:lnTo>
                  <a:lnTo>
                    <a:pt x="0" y="1088136"/>
                  </a:lnTo>
                  <a:lnTo>
                    <a:pt x="0" y="0"/>
                  </a:lnTo>
                  <a:lnTo>
                    <a:pt x="3006852" y="0"/>
                  </a:lnTo>
                  <a:lnTo>
                    <a:pt x="3055078" y="6475"/>
                  </a:lnTo>
                  <a:lnTo>
                    <a:pt x="3098404" y="24750"/>
                  </a:lnTo>
                  <a:lnTo>
                    <a:pt x="3135106" y="53101"/>
                  </a:lnTo>
                  <a:lnTo>
                    <a:pt x="3163457" y="89803"/>
                  </a:lnTo>
                  <a:lnTo>
                    <a:pt x="3181732" y="133129"/>
                  </a:lnTo>
                  <a:lnTo>
                    <a:pt x="3188207" y="181356"/>
                  </a:lnTo>
                  <a:close/>
                </a:path>
              </a:pathLst>
            </a:custGeom>
            <a:ln w="12192">
              <a:solidFill>
                <a:srgbClr val="D7D2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684768" y="5283453"/>
            <a:ext cx="2802255" cy="652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ts val="246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80" dirty="0">
                <a:latin typeface="Trebuchet MS"/>
                <a:cs typeface="Trebuchet MS"/>
              </a:rPr>
              <a:t>Bha</a:t>
            </a:r>
            <a:r>
              <a:rPr sz="2200" spc="-75" dirty="0">
                <a:latin typeface="Trebuchet MS"/>
                <a:cs typeface="Trebuchet MS"/>
              </a:rPr>
              <a:t>r</a:t>
            </a:r>
            <a:r>
              <a:rPr sz="2200" spc="-225" dirty="0">
                <a:latin typeface="Trebuchet MS"/>
                <a:cs typeface="Trebuchet MS"/>
              </a:rPr>
              <a:t>a</a:t>
            </a:r>
            <a:r>
              <a:rPr sz="2200" spc="-135" dirty="0">
                <a:latin typeface="Trebuchet MS"/>
                <a:cs typeface="Trebuchet MS"/>
              </a:rPr>
              <a:t>t</a:t>
            </a:r>
            <a:r>
              <a:rPr sz="2200" spc="-105" dirty="0">
                <a:latin typeface="Trebuchet MS"/>
                <a:cs typeface="Trebuchet MS"/>
              </a:rPr>
              <a:t>i</a:t>
            </a:r>
            <a:r>
              <a:rPr sz="2200" spc="-185" dirty="0">
                <a:latin typeface="Trebuchet MS"/>
                <a:cs typeface="Trebuchet MS"/>
              </a:rPr>
              <a:t>y</a:t>
            </a:r>
            <a:r>
              <a:rPr sz="2200" spc="-215" dirty="0">
                <a:latin typeface="Trebuchet MS"/>
                <a:cs typeface="Trebuchet MS"/>
              </a:rPr>
              <a:t>a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Na</a:t>
            </a:r>
            <a:r>
              <a:rPr sz="2200" spc="-35" dirty="0">
                <a:latin typeface="Trebuchet MS"/>
                <a:cs typeface="Trebuchet MS"/>
              </a:rPr>
              <a:t>g</a:t>
            </a:r>
            <a:r>
              <a:rPr sz="2200" spc="-225" dirty="0">
                <a:latin typeface="Trebuchet MS"/>
                <a:cs typeface="Trebuchet MS"/>
              </a:rPr>
              <a:t>a</a:t>
            </a:r>
            <a:r>
              <a:rPr sz="2200" dirty="0">
                <a:latin typeface="Trebuchet MS"/>
                <a:cs typeface="Trebuchet MS"/>
              </a:rPr>
              <a:t>r</a:t>
            </a:r>
            <a:r>
              <a:rPr sz="2200" spc="-105" dirty="0">
                <a:latin typeface="Trebuchet MS"/>
                <a:cs typeface="Trebuchet MS"/>
              </a:rPr>
              <a:t>ik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2460"/>
              </a:lnSpc>
            </a:pPr>
            <a:r>
              <a:rPr sz="2200" spc="-45" dirty="0">
                <a:latin typeface="Trebuchet MS"/>
                <a:cs typeface="Trebuchet MS"/>
              </a:rPr>
              <a:t>Su</a:t>
            </a:r>
            <a:r>
              <a:rPr sz="2200" spc="-55" dirty="0">
                <a:latin typeface="Trebuchet MS"/>
                <a:cs typeface="Trebuchet MS"/>
              </a:rPr>
              <a:t>r</a:t>
            </a:r>
            <a:r>
              <a:rPr sz="2200" spc="-225" dirty="0">
                <a:latin typeface="Trebuchet MS"/>
                <a:cs typeface="Trebuchet MS"/>
              </a:rPr>
              <a:t>a</a:t>
            </a:r>
            <a:r>
              <a:rPr sz="2200" spc="-55" dirty="0">
                <a:latin typeface="Trebuchet MS"/>
                <a:cs typeface="Trebuchet MS"/>
              </a:rPr>
              <a:t>k</a:t>
            </a:r>
            <a:r>
              <a:rPr sz="2200" spc="-60" dirty="0">
                <a:latin typeface="Trebuchet MS"/>
                <a:cs typeface="Trebuchet MS"/>
              </a:rPr>
              <a:t>s</a:t>
            </a:r>
            <a:r>
              <a:rPr sz="2200" spc="-155" dirty="0">
                <a:latin typeface="Trebuchet MS"/>
                <a:cs typeface="Trebuchet MS"/>
              </a:rPr>
              <a:t>ha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S</a:t>
            </a:r>
            <a:r>
              <a:rPr sz="2200" spc="-150" dirty="0">
                <a:latin typeface="Trebuchet MS"/>
                <a:cs typeface="Trebuchet MS"/>
              </a:rPr>
              <a:t>a</a:t>
            </a:r>
            <a:r>
              <a:rPr sz="2200" spc="-170" dirty="0">
                <a:latin typeface="Trebuchet MS"/>
                <a:cs typeface="Trebuchet MS"/>
              </a:rPr>
              <a:t>nhita,</a:t>
            </a:r>
            <a:r>
              <a:rPr sz="2200" spc="-29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2023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79704" y="4949952"/>
            <a:ext cx="7937500" cy="1371600"/>
            <a:chOff x="679704" y="4949952"/>
            <a:chExt cx="7937500" cy="1371600"/>
          </a:xfrm>
        </p:grpSpPr>
        <p:sp>
          <p:nvSpPr>
            <p:cNvPr id="23" name="object 23"/>
            <p:cNvSpPr/>
            <p:nvPr/>
          </p:nvSpPr>
          <p:spPr>
            <a:xfrm>
              <a:off x="685800" y="4956048"/>
              <a:ext cx="7924800" cy="1359535"/>
            </a:xfrm>
            <a:custGeom>
              <a:avLst/>
              <a:gdLst/>
              <a:ahLst/>
              <a:cxnLst/>
              <a:rect l="l" t="t" r="r" b="b"/>
              <a:pathLst>
                <a:path w="7924800" h="1359535">
                  <a:moveTo>
                    <a:pt x="7698232" y="0"/>
                  </a:moveTo>
                  <a:lnTo>
                    <a:pt x="226568" y="0"/>
                  </a:lnTo>
                  <a:lnTo>
                    <a:pt x="180905" y="4604"/>
                  </a:lnTo>
                  <a:lnTo>
                    <a:pt x="138376" y="17809"/>
                  </a:lnTo>
                  <a:lnTo>
                    <a:pt x="99890" y="38703"/>
                  </a:lnTo>
                  <a:lnTo>
                    <a:pt x="66359" y="66373"/>
                  </a:lnTo>
                  <a:lnTo>
                    <a:pt x="38693" y="99907"/>
                  </a:lnTo>
                  <a:lnTo>
                    <a:pt x="17804" y="138392"/>
                  </a:lnTo>
                  <a:lnTo>
                    <a:pt x="4602" y="180916"/>
                  </a:lnTo>
                  <a:lnTo>
                    <a:pt x="0" y="226568"/>
                  </a:lnTo>
                  <a:lnTo>
                    <a:pt x="0" y="1132839"/>
                  </a:lnTo>
                  <a:lnTo>
                    <a:pt x="4602" y="1178502"/>
                  </a:lnTo>
                  <a:lnTo>
                    <a:pt x="17804" y="1221031"/>
                  </a:lnTo>
                  <a:lnTo>
                    <a:pt x="38693" y="1259517"/>
                  </a:lnTo>
                  <a:lnTo>
                    <a:pt x="66359" y="1293048"/>
                  </a:lnTo>
                  <a:lnTo>
                    <a:pt x="99890" y="1320714"/>
                  </a:lnTo>
                  <a:lnTo>
                    <a:pt x="138376" y="1341603"/>
                  </a:lnTo>
                  <a:lnTo>
                    <a:pt x="180905" y="1354805"/>
                  </a:lnTo>
                  <a:lnTo>
                    <a:pt x="226568" y="1359408"/>
                  </a:lnTo>
                  <a:lnTo>
                    <a:pt x="7698232" y="1359408"/>
                  </a:lnTo>
                  <a:lnTo>
                    <a:pt x="7743883" y="1354805"/>
                  </a:lnTo>
                  <a:lnTo>
                    <a:pt x="7786407" y="1341603"/>
                  </a:lnTo>
                  <a:lnTo>
                    <a:pt x="7824892" y="1320714"/>
                  </a:lnTo>
                  <a:lnTo>
                    <a:pt x="7858426" y="1293048"/>
                  </a:lnTo>
                  <a:lnTo>
                    <a:pt x="7886096" y="1259517"/>
                  </a:lnTo>
                  <a:lnTo>
                    <a:pt x="7906990" y="1221031"/>
                  </a:lnTo>
                  <a:lnTo>
                    <a:pt x="7920195" y="1178502"/>
                  </a:lnTo>
                  <a:lnTo>
                    <a:pt x="7924800" y="1132839"/>
                  </a:lnTo>
                  <a:lnTo>
                    <a:pt x="7924800" y="226568"/>
                  </a:lnTo>
                  <a:lnTo>
                    <a:pt x="7920195" y="180916"/>
                  </a:lnTo>
                  <a:lnTo>
                    <a:pt x="7906990" y="138392"/>
                  </a:lnTo>
                  <a:lnTo>
                    <a:pt x="7886096" y="99907"/>
                  </a:lnTo>
                  <a:lnTo>
                    <a:pt x="7858426" y="66373"/>
                  </a:lnTo>
                  <a:lnTo>
                    <a:pt x="7824892" y="38703"/>
                  </a:lnTo>
                  <a:lnTo>
                    <a:pt x="7786407" y="17809"/>
                  </a:lnTo>
                  <a:lnTo>
                    <a:pt x="7743883" y="4604"/>
                  </a:lnTo>
                  <a:lnTo>
                    <a:pt x="7698232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85800" y="4956048"/>
              <a:ext cx="7924800" cy="1359535"/>
            </a:xfrm>
            <a:custGeom>
              <a:avLst/>
              <a:gdLst/>
              <a:ahLst/>
              <a:cxnLst/>
              <a:rect l="l" t="t" r="r" b="b"/>
              <a:pathLst>
                <a:path w="7924800" h="1359535">
                  <a:moveTo>
                    <a:pt x="0" y="226568"/>
                  </a:moveTo>
                  <a:lnTo>
                    <a:pt x="4602" y="180916"/>
                  </a:lnTo>
                  <a:lnTo>
                    <a:pt x="17804" y="138392"/>
                  </a:lnTo>
                  <a:lnTo>
                    <a:pt x="38693" y="99907"/>
                  </a:lnTo>
                  <a:lnTo>
                    <a:pt x="66359" y="66373"/>
                  </a:lnTo>
                  <a:lnTo>
                    <a:pt x="99890" y="38703"/>
                  </a:lnTo>
                  <a:lnTo>
                    <a:pt x="138376" y="17809"/>
                  </a:lnTo>
                  <a:lnTo>
                    <a:pt x="180905" y="4604"/>
                  </a:lnTo>
                  <a:lnTo>
                    <a:pt x="226568" y="0"/>
                  </a:lnTo>
                  <a:lnTo>
                    <a:pt x="7698232" y="0"/>
                  </a:lnTo>
                  <a:lnTo>
                    <a:pt x="7743883" y="4604"/>
                  </a:lnTo>
                  <a:lnTo>
                    <a:pt x="7786407" y="17809"/>
                  </a:lnTo>
                  <a:lnTo>
                    <a:pt x="7824892" y="38703"/>
                  </a:lnTo>
                  <a:lnTo>
                    <a:pt x="7858426" y="66373"/>
                  </a:lnTo>
                  <a:lnTo>
                    <a:pt x="7886096" y="99907"/>
                  </a:lnTo>
                  <a:lnTo>
                    <a:pt x="7906990" y="138392"/>
                  </a:lnTo>
                  <a:lnTo>
                    <a:pt x="7920195" y="180916"/>
                  </a:lnTo>
                  <a:lnTo>
                    <a:pt x="7924800" y="226568"/>
                  </a:lnTo>
                  <a:lnTo>
                    <a:pt x="7924800" y="1132839"/>
                  </a:lnTo>
                  <a:lnTo>
                    <a:pt x="7920195" y="1178502"/>
                  </a:lnTo>
                  <a:lnTo>
                    <a:pt x="7906990" y="1221031"/>
                  </a:lnTo>
                  <a:lnTo>
                    <a:pt x="7886096" y="1259517"/>
                  </a:lnTo>
                  <a:lnTo>
                    <a:pt x="7858426" y="1293048"/>
                  </a:lnTo>
                  <a:lnTo>
                    <a:pt x="7824892" y="1320714"/>
                  </a:lnTo>
                  <a:lnTo>
                    <a:pt x="7786407" y="1341603"/>
                  </a:lnTo>
                  <a:lnTo>
                    <a:pt x="7743883" y="1354805"/>
                  </a:lnTo>
                  <a:lnTo>
                    <a:pt x="7698232" y="1359408"/>
                  </a:lnTo>
                  <a:lnTo>
                    <a:pt x="226568" y="1359408"/>
                  </a:lnTo>
                  <a:lnTo>
                    <a:pt x="180905" y="1354805"/>
                  </a:lnTo>
                  <a:lnTo>
                    <a:pt x="138376" y="1341603"/>
                  </a:lnTo>
                  <a:lnTo>
                    <a:pt x="99890" y="1320714"/>
                  </a:lnTo>
                  <a:lnTo>
                    <a:pt x="66359" y="1293048"/>
                  </a:lnTo>
                  <a:lnTo>
                    <a:pt x="38693" y="1259517"/>
                  </a:lnTo>
                  <a:lnTo>
                    <a:pt x="17804" y="1221031"/>
                  </a:lnTo>
                  <a:lnTo>
                    <a:pt x="4602" y="1178502"/>
                  </a:lnTo>
                  <a:lnTo>
                    <a:pt x="0" y="1132839"/>
                  </a:lnTo>
                  <a:lnTo>
                    <a:pt x="0" y="226568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99261" y="5157038"/>
            <a:ext cx="7494905" cy="90614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2365"/>
              </a:lnSpc>
              <a:spcBef>
                <a:spcPts val="115"/>
              </a:spcBef>
            </a:pPr>
            <a:r>
              <a:rPr sz="2100" spc="-180" dirty="0">
                <a:solidFill>
                  <a:srgbClr val="FFFFFF"/>
                </a:solidFill>
                <a:latin typeface="Trebuchet MS"/>
                <a:cs typeface="Trebuchet MS"/>
              </a:rPr>
              <a:t>S.</a:t>
            </a:r>
            <a:r>
              <a:rPr sz="21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Trebuchet MS"/>
                <a:cs typeface="Trebuchet MS"/>
              </a:rPr>
              <a:t>2(1)(y)</a:t>
            </a:r>
            <a:r>
              <a:rPr sz="21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"victim" </a:t>
            </a: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means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rebuchet MS"/>
                <a:cs typeface="Trebuchet MS"/>
              </a:rPr>
              <a:t>who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FFFFFF"/>
                </a:solidFill>
                <a:latin typeface="Trebuchet MS"/>
                <a:cs typeface="Trebuchet MS"/>
              </a:rPr>
              <a:t>has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Trebuchet MS"/>
                <a:cs typeface="Trebuchet MS"/>
              </a:rPr>
              <a:t>suffered</a:t>
            </a:r>
            <a:r>
              <a:rPr sz="21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Trebuchet MS"/>
                <a:cs typeface="Trebuchet MS"/>
              </a:rPr>
              <a:t>any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rebuchet MS"/>
                <a:cs typeface="Trebuchet MS"/>
              </a:rPr>
              <a:t>loss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injury</a:t>
            </a:r>
            <a:endParaRPr sz="2100">
              <a:latin typeface="Trebuchet MS"/>
              <a:cs typeface="Trebuchet MS"/>
            </a:endParaRPr>
          </a:p>
          <a:p>
            <a:pPr marL="1113155" marR="127635" indent="-979169">
              <a:lnSpc>
                <a:spcPts val="2180"/>
              </a:lnSpc>
              <a:spcBef>
                <a:spcPts val="200"/>
              </a:spcBef>
            </a:pP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caused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1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75" dirty="0">
                <a:solidFill>
                  <a:srgbClr val="FFFFFF"/>
                </a:solidFill>
                <a:latin typeface="Trebuchet MS"/>
                <a:cs typeface="Trebuchet MS"/>
              </a:rPr>
              <a:t>reason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1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Trebuchet MS"/>
                <a:cs typeface="Trebuchet MS"/>
              </a:rPr>
              <a:t>act</a:t>
            </a:r>
            <a:r>
              <a:rPr sz="21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1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Trebuchet MS"/>
                <a:cs typeface="Trebuchet MS"/>
              </a:rPr>
              <a:t>omission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1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4" dirty="0">
                <a:solidFill>
                  <a:srgbClr val="FFFFFF"/>
                </a:solidFill>
                <a:latin typeface="Trebuchet MS"/>
                <a:cs typeface="Trebuchet MS"/>
              </a:rPr>
              <a:t>accused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1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2100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FFFFFF"/>
                </a:solidFill>
                <a:latin typeface="Trebuchet MS"/>
                <a:cs typeface="Trebuchet MS"/>
              </a:rPr>
              <a:t>includes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1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Trebuchet MS"/>
                <a:cs typeface="Trebuchet MS"/>
              </a:rPr>
              <a:t>guardian</a:t>
            </a:r>
            <a:r>
              <a:rPr sz="21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1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65" dirty="0">
                <a:solidFill>
                  <a:srgbClr val="FFFFFF"/>
                </a:solidFill>
                <a:latin typeface="Trebuchet MS"/>
                <a:cs typeface="Trebuchet MS"/>
              </a:rPr>
              <a:t>legal</a:t>
            </a:r>
            <a:r>
              <a:rPr sz="2100" spc="-90" dirty="0">
                <a:solidFill>
                  <a:srgbClr val="FFFFFF"/>
                </a:solidFill>
                <a:latin typeface="Trebuchet MS"/>
                <a:cs typeface="Trebuchet MS"/>
              </a:rPr>
              <a:t> heir</a:t>
            </a:r>
            <a:r>
              <a:rPr sz="21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1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Trebuchet MS"/>
                <a:cs typeface="Trebuchet MS"/>
              </a:rPr>
              <a:t>such</a:t>
            </a:r>
            <a:r>
              <a:rPr sz="21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Trebuchet MS"/>
                <a:cs typeface="Trebuchet MS"/>
              </a:rPr>
              <a:t>victim;</a:t>
            </a:r>
            <a:endParaRPr sz="21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828050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6751" y="371351"/>
            <a:ext cx="7729855" cy="1640834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3845" rIns="0" bIns="0" rtlCol="0">
            <a:spAutoFit/>
          </a:bodyPr>
          <a:lstStyle/>
          <a:p>
            <a:pPr marL="670560">
              <a:lnSpc>
                <a:spcPct val="100000"/>
              </a:lnSpc>
              <a:spcBef>
                <a:spcPts val="2235"/>
              </a:spcBef>
            </a:pPr>
            <a:r>
              <a:rPr b="1" spc="480" dirty="0">
                <a:solidFill>
                  <a:srgbClr val="252525"/>
                </a:solidFill>
              </a:rPr>
              <a:t>WOMEN</a:t>
            </a:r>
            <a:r>
              <a:rPr b="1" spc="335" dirty="0">
                <a:solidFill>
                  <a:srgbClr val="252525"/>
                </a:solidFill>
              </a:rPr>
              <a:t> </a:t>
            </a:r>
            <a:r>
              <a:rPr b="1" spc="330" dirty="0">
                <a:solidFill>
                  <a:srgbClr val="252525"/>
                </a:solidFill>
              </a:rPr>
              <a:t>CENTRIC </a:t>
            </a:r>
            <a:r>
              <a:rPr b="1" spc="360" dirty="0">
                <a:solidFill>
                  <a:srgbClr val="252525"/>
                </a:solidFill>
              </a:rPr>
              <a:t>CHANGES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9936" y="2167127"/>
            <a:ext cx="11275060" cy="1274445"/>
            <a:chOff x="249936" y="2167127"/>
            <a:chExt cx="11275060" cy="1274445"/>
          </a:xfrm>
        </p:grpSpPr>
        <p:sp>
          <p:nvSpPr>
            <p:cNvPr id="4" name="object 4"/>
            <p:cNvSpPr/>
            <p:nvPr/>
          </p:nvSpPr>
          <p:spPr>
            <a:xfrm>
              <a:off x="256032" y="2173223"/>
              <a:ext cx="11262360" cy="1262380"/>
            </a:xfrm>
            <a:custGeom>
              <a:avLst/>
              <a:gdLst/>
              <a:ahLst/>
              <a:cxnLst/>
              <a:rect l="l" t="t" r="r" b="b"/>
              <a:pathLst>
                <a:path w="11262360" h="1262379">
                  <a:moveTo>
                    <a:pt x="11052048" y="0"/>
                  </a:moveTo>
                  <a:lnTo>
                    <a:pt x="210324" y="0"/>
                  </a:lnTo>
                  <a:lnTo>
                    <a:pt x="162096" y="5551"/>
                  </a:lnTo>
                  <a:lnTo>
                    <a:pt x="117825" y="21367"/>
                  </a:lnTo>
                  <a:lnTo>
                    <a:pt x="78774" y="46186"/>
                  </a:lnTo>
                  <a:lnTo>
                    <a:pt x="46203" y="78750"/>
                  </a:lnTo>
                  <a:lnTo>
                    <a:pt x="21376" y="117798"/>
                  </a:lnTo>
                  <a:lnTo>
                    <a:pt x="5554" y="162072"/>
                  </a:lnTo>
                  <a:lnTo>
                    <a:pt x="0" y="210312"/>
                  </a:lnTo>
                  <a:lnTo>
                    <a:pt x="0" y="1051560"/>
                  </a:lnTo>
                  <a:lnTo>
                    <a:pt x="5554" y="1099799"/>
                  </a:lnTo>
                  <a:lnTo>
                    <a:pt x="21376" y="1144073"/>
                  </a:lnTo>
                  <a:lnTo>
                    <a:pt x="46203" y="1183121"/>
                  </a:lnTo>
                  <a:lnTo>
                    <a:pt x="78774" y="1215685"/>
                  </a:lnTo>
                  <a:lnTo>
                    <a:pt x="117825" y="1240504"/>
                  </a:lnTo>
                  <a:lnTo>
                    <a:pt x="162096" y="1256320"/>
                  </a:lnTo>
                  <a:lnTo>
                    <a:pt x="210324" y="1261872"/>
                  </a:lnTo>
                  <a:lnTo>
                    <a:pt x="11052048" y="1261872"/>
                  </a:lnTo>
                  <a:lnTo>
                    <a:pt x="11100287" y="1256320"/>
                  </a:lnTo>
                  <a:lnTo>
                    <a:pt x="11144561" y="1240504"/>
                  </a:lnTo>
                  <a:lnTo>
                    <a:pt x="11183609" y="1215685"/>
                  </a:lnTo>
                  <a:lnTo>
                    <a:pt x="11216173" y="1183121"/>
                  </a:lnTo>
                  <a:lnTo>
                    <a:pt x="11240992" y="1144073"/>
                  </a:lnTo>
                  <a:lnTo>
                    <a:pt x="11256808" y="1099799"/>
                  </a:lnTo>
                  <a:lnTo>
                    <a:pt x="11262360" y="1051560"/>
                  </a:lnTo>
                  <a:lnTo>
                    <a:pt x="11262360" y="210312"/>
                  </a:lnTo>
                  <a:lnTo>
                    <a:pt x="11256808" y="162072"/>
                  </a:lnTo>
                  <a:lnTo>
                    <a:pt x="11240992" y="117798"/>
                  </a:lnTo>
                  <a:lnTo>
                    <a:pt x="11216173" y="78750"/>
                  </a:lnTo>
                  <a:lnTo>
                    <a:pt x="11183609" y="46186"/>
                  </a:lnTo>
                  <a:lnTo>
                    <a:pt x="11144561" y="21367"/>
                  </a:lnTo>
                  <a:lnTo>
                    <a:pt x="11100287" y="5551"/>
                  </a:lnTo>
                  <a:lnTo>
                    <a:pt x="11052048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6032" y="2173223"/>
              <a:ext cx="11262360" cy="1262380"/>
            </a:xfrm>
            <a:custGeom>
              <a:avLst/>
              <a:gdLst/>
              <a:ahLst/>
              <a:cxnLst/>
              <a:rect l="l" t="t" r="r" b="b"/>
              <a:pathLst>
                <a:path w="11262360" h="1262379">
                  <a:moveTo>
                    <a:pt x="0" y="210312"/>
                  </a:moveTo>
                  <a:lnTo>
                    <a:pt x="5554" y="162072"/>
                  </a:lnTo>
                  <a:lnTo>
                    <a:pt x="21376" y="117798"/>
                  </a:lnTo>
                  <a:lnTo>
                    <a:pt x="46203" y="78750"/>
                  </a:lnTo>
                  <a:lnTo>
                    <a:pt x="78774" y="46186"/>
                  </a:lnTo>
                  <a:lnTo>
                    <a:pt x="117825" y="21367"/>
                  </a:lnTo>
                  <a:lnTo>
                    <a:pt x="162096" y="5551"/>
                  </a:lnTo>
                  <a:lnTo>
                    <a:pt x="210324" y="0"/>
                  </a:lnTo>
                  <a:lnTo>
                    <a:pt x="11052048" y="0"/>
                  </a:lnTo>
                  <a:lnTo>
                    <a:pt x="11100287" y="5551"/>
                  </a:lnTo>
                  <a:lnTo>
                    <a:pt x="11144561" y="21367"/>
                  </a:lnTo>
                  <a:lnTo>
                    <a:pt x="11183609" y="46186"/>
                  </a:lnTo>
                  <a:lnTo>
                    <a:pt x="11216173" y="78750"/>
                  </a:lnTo>
                  <a:lnTo>
                    <a:pt x="11240992" y="117798"/>
                  </a:lnTo>
                  <a:lnTo>
                    <a:pt x="11256808" y="162072"/>
                  </a:lnTo>
                  <a:lnTo>
                    <a:pt x="11262360" y="210312"/>
                  </a:lnTo>
                  <a:lnTo>
                    <a:pt x="11262360" y="1051560"/>
                  </a:lnTo>
                  <a:lnTo>
                    <a:pt x="11256808" y="1099799"/>
                  </a:lnTo>
                  <a:lnTo>
                    <a:pt x="11240992" y="1144073"/>
                  </a:lnTo>
                  <a:lnTo>
                    <a:pt x="11216173" y="1183121"/>
                  </a:lnTo>
                  <a:lnTo>
                    <a:pt x="11183609" y="1215685"/>
                  </a:lnTo>
                  <a:lnTo>
                    <a:pt x="11144561" y="1240504"/>
                  </a:lnTo>
                  <a:lnTo>
                    <a:pt x="11100287" y="1256320"/>
                  </a:lnTo>
                  <a:lnTo>
                    <a:pt x="11052048" y="1261872"/>
                  </a:lnTo>
                  <a:lnTo>
                    <a:pt x="210324" y="1261872"/>
                  </a:lnTo>
                  <a:lnTo>
                    <a:pt x="162096" y="1256320"/>
                  </a:lnTo>
                  <a:lnTo>
                    <a:pt x="117825" y="1240504"/>
                  </a:lnTo>
                  <a:lnTo>
                    <a:pt x="78774" y="1215685"/>
                  </a:lnTo>
                  <a:lnTo>
                    <a:pt x="46203" y="1183121"/>
                  </a:lnTo>
                  <a:lnTo>
                    <a:pt x="21376" y="1144073"/>
                  </a:lnTo>
                  <a:lnTo>
                    <a:pt x="5554" y="1099799"/>
                  </a:lnTo>
                  <a:lnTo>
                    <a:pt x="0" y="1051560"/>
                  </a:lnTo>
                  <a:lnTo>
                    <a:pt x="0" y="2103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49936" y="3499103"/>
            <a:ext cx="11275060" cy="1277620"/>
            <a:chOff x="249936" y="3499103"/>
            <a:chExt cx="11275060" cy="1277620"/>
          </a:xfrm>
        </p:grpSpPr>
        <p:sp>
          <p:nvSpPr>
            <p:cNvPr id="7" name="object 7"/>
            <p:cNvSpPr/>
            <p:nvPr/>
          </p:nvSpPr>
          <p:spPr>
            <a:xfrm>
              <a:off x="256032" y="3505199"/>
              <a:ext cx="11262360" cy="1264920"/>
            </a:xfrm>
            <a:custGeom>
              <a:avLst/>
              <a:gdLst/>
              <a:ahLst/>
              <a:cxnLst/>
              <a:rect l="l" t="t" r="r" b="b"/>
              <a:pathLst>
                <a:path w="11262360" h="1264920">
                  <a:moveTo>
                    <a:pt x="11051540" y="0"/>
                  </a:moveTo>
                  <a:lnTo>
                    <a:pt x="210819" y="0"/>
                  </a:lnTo>
                  <a:lnTo>
                    <a:pt x="162480" y="5566"/>
                  </a:lnTo>
                  <a:lnTo>
                    <a:pt x="118106" y="21423"/>
                  </a:lnTo>
                  <a:lnTo>
                    <a:pt x="78962" y="46306"/>
                  </a:lnTo>
                  <a:lnTo>
                    <a:pt x="46314" y="78951"/>
                  </a:lnTo>
                  <a:lnTo>
                    <a:pt x="21427" y="118095"/>
                  </a:lnTo>
                  <a:lnTo>
                    <a:pt x="5567" y="162472"/>
                  </a:lnTo>
                  <a:lnTo>
                    <a:pt x="0" y="210819"/>
                  </a:lnTo>
                  <a:lnTo>
                    <a:pt x="0" y="1054100"/>
                  </a:lnTo>
                  <a:lnTo>
                    <a:pt x="5567" y="1102447"/>
                  </a:lnTo>
                  <a:lnTo>
                    <a:pt x="21427" y="1146824"/>
                  </a:lnTo>
                  <a:lnTo>
                    <a:pt x="46314" y="1185968"/>
                  </a:lnTo>
                  <a:lnTo>
                    <a:pt x="78962" y="1218613"/>
                  </a:lnTo>
                  <a:lnTo>
                    <a:pt x="118106" y="1243496"/>
                  </a:lnTo>
                  <a:lnTo>
                    <a:pt x="162480" y="1259353"/>
                  </a:lnTo>
                  <a:lnTo>
                    <a:pt x="210819" y="1264920"/>
                  </a:lnTo>
                  <a:lnTo>
                    <a:pt x="11051540" y="1264920"/>
                  </a:lnTo>
                  <a:lnTo>
                    <a:pt x="11099887" y="1259353"/>
                  </a:lnTo>
                  <a:lnTo>
                    <a:pt x="11144264" y="1243496"/>
                  </a:lnTo>
                  <a:lnTo>
                    <a:pt x="11183408" y="1218613"/>
                  </a:lnTo>
                  <a:lnTo>
                    <a:pt x="11216053" y="1185968"/>
                  </a:lnTo>
                  <a:lnTo>
                    <a:pt x="11240936" y="1146824"/>
                  </a:lnTo>
                  <a:lnTo>
                    <a:pt x="11256793" y="1102447"/>
                  </a:lnTo>
                  <a:lnTo>
                    <a:pt x="11262360" y="1054100"/>
                  </a:lnTo>
                  <a:lnTo>
                    <a:pt x="11262360" y="210819"/>
                  </a:lnTo>
                  <a:lnTo>
                    <a:pt x="11256793" y="162472"/>
                  </a:lnTo>
                  <a:lnTo>
                    <a:pt x="11240936" y="118095"/>
                  </a:lnTo>
                  <a:lnTo>
                    <a:pt x="11216053" y="78951"/>
                  </a:lnTo>
                  <a:lnTo>
                    <a:pt x="11183408" y="46306"/>
                  </a:lnTo>
                  <a:lnTo>
                    <a:pt x="11144264" y="21423"/>
                  </a:lnTo>
                  <a:lnTo>
                    <a:pt x="11099887" y="5566"/>
                  </a:lnTo>
                  <a:lnTo>
                    <a:pt x="110515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6032" y="3505199"/>
              <a:ext cx="11262360" cy="1264920"/>
            </a:xfrm>
            <a:custGeom>
              <a:avLst/>
              <a:gdLst/>
              <a:ahLst/>
              <a:cxnLst/>
              <a:rect l="l" t="t" r="r" b="b"/>
              <a:pathLst>
                <a:path w="11262360" h="1264920">
                  <a:moveTo>
                    <a:pt x="0" y="210819"/>
                  </a:moveTo>
                  <a:lnTo>
                    <a:pt x="5567" y="162472"/>
                  </a:lnTo>
                  <a:lnTo>
                    <a:pt x="21427" y="118095"/>
                  </a:lnTo>
                  <a:lnTo>
                    <a:pt x="46314" y="78951"/>
                  </a:lnTo>
                  <a:lnTo>
                    <a:pt x="78962" y="46306"/>
                  </a:lnTo>
                  <a:lnTo>
                    <a:pt x="118106" y="21423"/>
                  </a:lnTo>
                  <a:lnTo>
                    <a:pt x="162480" y="5566"/>
                  </a:lnTo>
                  <a:lnTo>
                    <a:pt x="210819" y="0"/>
                  </a:lnTo>
                  <a:lnTo>
                    <a:pt x="11051540" y="0"/>
                  </a:lnTo>
                  <a:lnTo>
                    <a:pt x="11099887" y="5566"/>
                  </a:lnTo>
                  <a:lnTo>
                    <a:pt x="11144264" y="21423"/>
                  </a:lnTo>
                  <a:lnTo>
                    <a:pt x="11183408" y="46306"/>
                  </a:lnTo>
                  <a:lnTo>
                    <a:pt x="11216053" y="78951"/>
                  </a:lnTo>
                  <a:lnTo>
                    <a:pt x="11240936" y="118095"/>
                  </a:lnTo>
                  <a:lnTo>
                    <a:pt x="11256793" y="162472"/>
                  </a:lnTo>
                  <a:lnTo>
                    <a:pt x="11262360" y="210819"/>
                  </a:lnTo>
                  <a:lnTo>
                    <a:pt x="11262360" y="1054100"/>
                  </a:lnTo>
                  <a:lnTo>
                    <a:pt x="11256793" y="1102447"/>
                  </a:lnTo>
                  <a:lnTo>
                    <a:pt x="11240936" y="1146824"/>
                  </a:lnTo>
                  <a:lnTo>
                    <a:pt x="11216053" y="1185968"/>
                  </a:lnTo>
                  <a:lnTo>
                    <a:pt x="11183408" y="1218613"/>
                  </a:lnTo>
                  <a:lnTo>
                    <a:pt x="11144264" y="1243496"/>
                  </a:lnTo>
                  <a:lnTo>
                    <a:pt x="11099887" y="1259353"/>
                  </a:lnTo>
                  <a:lnTo>
                    <a:pt x="11051540" y="1264920"/>
                  </a:lnTo>
                  <a:lnTo>
                    <a:pt x="210819" y="1264920"/>
                  </a:lnTo>
                  <a:lnTo>
                    <a:pt x="162480" y="1259353"/>
                  </a:lnTo>
                  <a:lnTo>
                    <a:pt x="118106" y="1243496"/>
                  </a:lnTo>
                  <a:lnTo>
                    <a:pt x="78962" y="1218613"/>
                  </a:lnTo>
                  <a:lnTo>
                    <a:pt x="46314" y="1185968"/>
                  </a:lnTo>
                  <a:lnTo>
                    <a:pt x="21427" y="1146824"/>
                  </a:lnTo>
                  <a:lnTo>
                    <a:pt x="5567" y="1102447"/>
                  </a:lnTo>
                  <a:lnTo>
                    <a:pt x="0" y="1054100"/>
                  </a:lnTo>
                  <a:lnTo>
                    <a:pt x="0" y="210819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49936" y="4831079"/>
            <a:ext cx="11275060" cy="1277620"/>
            <a:chOff x="249936" y="4831079"/>
            <a:chExt cx="11275060" cy="1277620"/>
          </a:xfrm>
        </p:grpSpPr>
        <p:sp>
          <p:nvSpPr>
            <p:cNvPr id="10" name="object 10"/>
            <p:cNvSpPr/>
            <p:nvPr/>
          </p:nvSpPr>
          <p:spPr>
            <a:xfrm>
              <a:off x="256032" y="4837175"/>
              <a:ext cx="11262360" cy="1264920"/>
            </a:xfrm>
            <a:custGeom>
              <a:avLst/>
              <a:gdLst/>
              <a:ahLst/>
              <a:cxnLst/>
              <a:rect l="l" t="t" r="r" b="b"/>
              <a:pathLst>
                <a:path w="11262360" h="1264920">
                  <a:moveTo>
                    <a:pt x="11051540" y="0"/>
                  </a:moveTo>
                  <a:lnTo>
                    <a:pt x="210819" y="0"/>
                  </a:lnTo>
                  <a:lnTo>
                    <a:pt x="162480" y="5566"/>
                  </a:lnTo>
                  <a:lnTo>
                    <a:pt x="118106" y="21423"/>
                  </a:lnTo>
                  <a:lnTo>
                    <a:pt x="78962" y="46306"/>
                  </a:lnTo>
                  <a:lnTo>
                    <a:pt x="46314" y="78951"/>
                  </a:lnTo>
                  <a:lnTo>
                    <a:pt x="21427" y="118095"/>
                  </a:lnTo>
                  <a:lnTo>
                    <a:pt x="5567" y="162472"/>
                  </a:lnTo>
                  <a:lnTo>
                    <a:pt x="0" y="210819"/>
                  </a:lnTo>
                  <a:lnTo>
                    <a:pt x="0" y="1054087"/>
                  </a:lnTo>
                  <a:lnTo>
                    <a:pt x="5567" y="1102431"/>
                  </a:lnTo>
                  <a:lnTo>
                    <a:pt x="21427" y="1146809"/>
                  </a:lnTo>
                  <a:lnTo>
                    <a:pt x="46314" y="1185955"/>
                  </a:lnTo>
                  <a:lnTo>
                    <a:pt x="78962" y="1218604"/>
                  </a:lnTo>
                  <a:lnTo>
                    <a:pt x="118106" y="1243491"/>
                  </a:lnTo>
                  <a:lnTo>
                    <a:pt x="162480" y="1259352"/>
                  </a:lnTo>
                  <a:lnTo>
                    <a:pt x="210819" y="1264920"/>
                  </a:lnTo>
                  <a:lnTo>
                    <a:pt x="11051540" y="1264920"/>
                  </a:lnTo>
                  <a:lnTo>
                    <a:pt x="11099887" y="1259352"/>
                  </a:lnTo>
                  <a:lnTo>
                    <a:pt x="11144264" y="1243491"/>
                  </a:lnTo>
                  <a:lnTo>
                    <a:pt x="11183408" y="1218604"/>
                  </a:lnTo>
                  <a:lnTo>
                    <a:pt x="11216053" y="1185955"/>
                  </a:lnTo>
                  <a:lnTo>
                    <a:pt x="11240936" y="1146809"/>
                  </a:lnTo>
                  <a:lnTo>
                    <a:pt x="11256793" y="1102431"/>
                  </a:lnTo>
                  <a:lnTo>
                    <a:pt x="11262360" y="1054087"/>
                  </a:lnTo>
                  <a:lnTo>
                    <a:pt x="11262360" y="210819"/>
                  </a:lnTo>
                  <a:lnTo>
                    <a:pt x="11256793" y="162472"/>
                  </a:lnTo>
                  <a:lnTo>
                    <a:pt x="11240936" y="118095"/>
                  </a:lnTo>
                  <a:lnTo>
                    <a:pt x="11216053" y="78951"/>
                  </a:lnTo>
                  <a:lnTo>
                    <a:pt x="11183408" y="46306"/>
                  </a:lnTo>
                  <a:lnTo>
                    <a:pt x="11144264" y="21423"/>
                  </a:lnTo>
                  <a:lnTo>
                    <a:pt x="11099887" y="5566"/>
                  </a:lnTo>
                  <a:lnTo>
                    <a:pt x="11051540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032" y="4837175"/>
              <a:ext cx="11262360" cy="1264920"/>
            </a:xfrm>
            <a:custGeom>
              <a:avLst/>
              <a:gdLst/>
              <a:ahLst/>
              <a:cxnLst/>
              <a:rect l="l" t="t" r="r" b="b"/>
              <a:pathLst>
                <a:path w="11262360" h="1264920">
                  <a:moveTo>
                    <a:pt x="0" y="210819"/>
                  </a:moveTo>
                  <a:lnTo>
                    <a:pt x="5567" y="162472"/>
                  </a:lnTo>
                  <a:lnTo>
                    <a:pt x="21427" y="118095"/>
                  </a:lnTo>
                  <a:lnTo>
                    <a:pt x="46314" y="78951"/>
                  </a:lnTo>
                  <a:lnTo>
                    <a:pt x="78962" y="46306"/>
                  </a:lnTo>
                  <a:lnTo>
                    <a:pt x="118106" y="21423"/>
                  </a:lnTo>
                  <a:lnTo>
                    <a:pt x="162480" y="5566"/>
                  </a:lnTo>
                  <a:lnTo>
                    <a:pt x="210819" y="0"/>
                  </a:lnTo>
                  <a:lnTo>
                    <a:pt x="11051540" y="0"/>
                  </a:lnTo>
                  <a:lnTo>
                    <a:pt x="11099887" y="5566"/>
                  </a:lnTo>
                  <a:lnTo>
                    <a:pt x="11144264" y="21423"/>
                  </a:lnTo>
                  <a:lnTo>
                    <a:pt x="11183408" y="46306"/>
                  </a:lnTo>
                  <a:lnTo>
                    <a:pt x="11216053" y="78951"/>
                  </a:lnTo>
                  <a:lnTo>
                    <a:pt x="11240936" y="118095"/>
                  </a:lnTo>
                  <a:lnTo>
                    <a:pt x="11256793" y="162472"/>
                  </a:lnTo>
                  <a:lnTo>
                    <a:pt x="11262360" y="210819"/>
                  </a:lnTo>
                  <a:lnTo>
                    <a:pt x="11262360" y="1054087"/>
                  </a:lnTo>
                  <a:lnTo>
                    <a:pt x="11256793" y="1102431"/>
                  </a:lnTo>
                  <a:lnTo>
                    <a:pt x="11240936" y="1146809"/>
                  </a:lnTo>
                  <a:lnTo>
                    <a:pt x="11216053" y="1185955"/>
                  </a:lnTo>
                  <a:lnTo>
                    <a:pt x="11183408" y="1218604"/>
                  </a:lnTo>
                  <a:lnTo>
                    <a:pt x="11144264" y="1243491"/>
                  </a:lnTo>
                  <a:lnTo>
                    <a:pt x="11099887" y="1259352"/>
                  </a:lnTo>
                  <a:lnTo>
                    <a:pt x="11051540" y="1264920"/>
                  </a:lnTo>
                  <a:lnTo>
                    <a:pt x="210819" y="1264920"/>
                  </a:lnTo>
                  <a:lnTo>
                    <a:pt x="162480" y="1259352"/>
                  </a:lnTo>
                  <a:lnTo>
                    <a:pt x="118106" y="1243491"/>
                  </a:lnTo>
                  <a:lnTo>
                    <a:pt x="78962" y="1218604"/>
                  </a:lnTo>
                  <a:lnTo>
                    <a:pt x="46314" y="1185955"/>
                  </a:lnTo>
                  <a:lnTo>
                    <a:pt x="21427" y="1146809"/>
                  </a:lnTo>
                  <a:lnTo>
                    <a:pt x="5567" y="1102431"/>
                  </a:lnTo>
                  <a:lnTo>
                    <a:pt x="0" y="1054087"/>
                  </a:lnTo>
                  <a:lnTo>
                    <a:pt x="0" y="210819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7560" y="2098928"/>
            <a:ext cx="10986135" cy="38544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6985" algn="just">
              <a:lnSpc>
                <a:spcPct val="87000"/>
              </a:lnSpc>
              <a:spcBef>
                <a:spcPts val="475"/>
              </a:spcBef>
              <a:buSzPct val="95833"/>
              <a:buFont typeface="Microsoft Sans Serif"/>
              <a:buChar char="●"/>
              <a:tabLst>
                <a:tab pos="197485" algn="l"/>
              </a:tabLst>
            </a:pPr>
            <a:r>
              <a:rPr sz="24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 </a:t>
            </a: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176(1) </a:t>
            </a:r>
            <a:r>
              <a:rPr sz="2400" b="1" spc="30" dirty="0">
                <a:solidFill>
                  <a:srgbClr val="FFFFFF"/>
                </a:solidFill>
                <a:latin typeface="Trebuchet MS"/>
                <a:cs typeface="Trebuchet MS"/>
              </a:rPr>
              <a:t>Second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Proviso </a:t>
            </a:r>
            <a:r>
              <a:rPr sz="2400" b="1" spc="315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order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provide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more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protection</a:t>
            </a:r>
            <a:r>
              <a:rPr sz="2400" spc="50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victim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enforce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transparency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investigation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related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offence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rape, 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Trebuchet MS"/>
                <a:cs typeface="Trebuchet MS"/>
              </a:rPr>
              <a:t>statement </a:t>
            </a:r>
            <a:r>
              <a:rPr sz="2400" b="1" spc="-5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victim </a:t>
            </a:r>
            <a:r>
              <a:rPr sz="2400" b="1" spc="-35" dirty="0">
                <a:solidFill>
                  <a:srgbClr val="FFFFFF"/>
                </a:solidFill>
                <a:latin typeface="Trebuchet MS"/>
                <a:cs typeface="Trebuchet MS"/>
              </a:rPr>
              <a:t>shall be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recorded </a:t>
            </a:r>
            <a:r>
              <a:rPr sz="2400" b="1" spc="10" dirty="0">
                <a:solidFill>
                  <a:srgbClr val="FFFFFF"/>
                </a:solidFill>
                <a:latin typeface="Trebuchet MS"/>
                <a:cs typeface="Trebuchet MS"/>
              </a:rPr>
              <a:t>through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audio 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video </a:t>
            </a:r>
            <a:r>
              <a:rPr sz="2400" b="1" spc="25" dirty="0">
                <a:solidFill>
                  <a:srgbClr val="FFFFFF"/>
                </a:solidFill>
                <a:latin typeface="Trebuchet MS"/>
                <a:cs typeface="Trebuchet MS"/>
              </a:rPr>
              <a:t>means </a:t>
            </a:r>
            <a:r>
              <a:rPr sz="2400" b="1" spc="-110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24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80" dirty="0">
                <a:solidFill>
                  <a:srgbClr val="FFFFFF"/>
                </a:solidFill>
                <a:latin typeface="Trebuchet MS"/>
                <a:cs typeface="Trebuchet MS"/>
              </a:rPr>
              <a:t>police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 marL="12700" marR="5080" algn="just">
              <a:lnSpc>
                <a:spcPct val="87100"/>
              </a:lnSpc>
              <a:spcBef>
                <a:spcPts val="1725"/>
              </a:spcBef>
            </a:pPr>
            <a:r>
              <a:rPr sz="2400" spc="-20" dirty="0">
                <a:solidFill>
                  <a:srgbClr val="FFFFFF"/>
                </a:solidFill>
                <a:latin typeface="Courier New"/>
                <a:cs typeface="Courier New"/>
              </a:rPr>
              <a:t>o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183(6)(a)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Proviso </a:t>
            </a:r>
            <a:r>
              <a:rPr sz="2400" b="1" spc="-85" dirty="0">
                <a:solidFill>
                  <a:srgbClr val="FFFFFF"/>
                </a:solidFill>
                <a:latin typeface="Trebuchet MS"/>
                <a:cs typeface="Trebuchet MS"/>
              </a:rPr>
              <a:t>1 </a:t>
            </a:r>
            <a:r>
              <a:rPr sz="2400" spc="315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certain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offences 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against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woman,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statements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victim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recorded,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far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practicable,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Trebuchet MS"/>
                <a:cs typeface="Trebuchet MS"/>
              </a:rPr>
              <a:t>woman </a:t>
            </a:r>
            <a:r>
              <a:rPr sz="2400" b="1" spc="30" dirty="0">
                <a:solidFill>
                  <a:srgbClr val="FFFFFF"/>
                </a:solidFill>
                <a:latin typeface="Trebuchet MS"/>
                <a:cs typeface="Trebuchet MS"/>
              </a:rPr>
              <a:t>Magistrate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400" b="1" spc="6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her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Trebuchet MS"/>
                <a:cs typeface="Trebuchet MS"/>
              </a:rPr>
              <a:t>absence</a:t>
            </a:r>
            <a:r>
              <a:rPr sz="24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Trebuchet MS"/>
                <a:cs typeface="Trebuchet MS"/>
              </a:rPr>
              <a:t>male</a:t>
            </a:r>
            <a:r>
              <a:rPr sz="24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Trebuchet MS"/>
                <a:cs typeface="Trebuchet MS"/>
              </a:rPr>
              <a:t>Magistrate</a:t>
            </a: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 in</a:t>
            </a:r>
            <a:r>
              <a:rPr sz="24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Trebuchet MS"/>
                <a:cs typeface="Trebuchet MS"/>
              </a:rPr>
              <a:t>presence </a:t>
            </a:r>
            <a:r>
              <a:rPr sz="2400" b="1" spc="-5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woman.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Trebuchet MS"/>
              <a:cs typeface="Trebuchet MS"/>
            </a:endParaRPr>
          </a:p>
          <a:p>
            <a:pPr marL="12700" marR="6985" algn="just">
              <a:lnSpc>
                <a:spcPct val="87100"/>
              </a:lnSpc>
              <a:spcBef>
                <a:spcPts val="5"/>
              </a:spcBef>
            </a:pPr>
            <a:r>
              <a:rPr sz="2400" spc="-20" dirty="0">
                <a:solidFill>
                  <a:srgbClr val="FFFFFF"/>
                </a:solidFill>
                <a:latin typeface="Courier New"/>
                <a:cs typeface="Courier New"/>
              </a:rPr>
              <a:t>o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183(6)(a)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Proviso </a:t>
            </a:r>
            <a:r>
              <a:rPr sz="2400" b="1" spc="-85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sz="2400" spc="315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Magistrate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shall 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now 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record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statement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witness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case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 certain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offences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against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women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that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are punishable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imprisonment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ten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years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more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imprisonment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Trebuchet MS"/>
                <a:cs typeface="Trebuchet MS"/>
              </a:rPr>
              <a:t>life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death.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998579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0760" y="342637"/>
            <a:ext cx="7729855" cy="1643399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6385" rIns="0" bIns="0" rtlCol="0">
            <a:spAutoFit/>
          </a:bodyPr>
          <a:lstStyle/>
          <a:p>
            <a:pPr marL="669925">
              <a:lnSpc>
                <a:spcPct val="100000"/>
              </a:lnSpc>
              <a:spcBef>
                <a:spcPts val="2255"/>
              </a:spcBef>
            </a:pPr>
            <a:r>
              <a:rPr b="1" spc="484" dirty="0">
                <a:solidFill>
                  <a:srgbClr val="252525"/>
                </a:solidFill>
              </a:rPr>
              <a:t>WOMEN</a:t>
            </a:r>
            <a:r>
              <a:rPr b="1" spc="335" dirty="0">
                <a:solidFill>
                  <a:srgbClr val="252525"/>
                </a:solidFill>
              </a:rPr>
              <a:t> CENTRIC</a:t>
            </a:r>
            <a:r>
              <a:rPr b="1" spc="325" dirty="0">
                <a:solidFill>
                  <a:srgbClr val="252525"/>
                </a:solidFill>
              </a:rPr>
              <a:t> </a:t>
            </a:r>
            <a:r>
              <a:rPr b="1" spc="360" dirty="0">
                <a:solidFill>
                  <a:srgbClr val="252525"/>
                </a:solidFill>
              </a:rPr>
              <a:t>CHANGES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67512" y="1868423"/>
            <a:ext cx="10805160" cy="1164590"/>
            <a:chOff x="667512" y="1868423"/>
            <a:chExt cx="10805160" cy="1164590"/>
          </a:xfrm>
        </p:grpSpPr>
        <p:sp>
          <p:nvSpPr>
            <p:cNvPr id="4" name="object 4"/>
            <p:cNvSpPr/>
            <p:nvPr/>
          </p:nvSpPr>
          <p:spPr>
            <a:xfrm>
              <a:off x="673608" y="1874519"/>
              <a:ext cx="10793095" cy="1152525"/>
            </a:xfrm>
            <a:custGeom>
              <a:avLst/>
              <a:gdLst/>
              <a:ahLst/>
              <a:cxnLst/>
              <a:rect l="l" t="t" r="r" b="b"/>
              <a:pathLst>
                <a:path w="10793095" h="1152525">
                  <a:moveTo>
                    <a:pt x="10600944" y="0"/>
                  </a:moveTo>
                  <a:lnTo>
                    <a:pt x="192023" y="0"/>
                  </a:lnTo>
                  <a:lnTo>
                    <a:pt x="147996" y="5071"/>
                  </a:lnTo>
                  <a:lnTo>
                    <a:pt x="107579" y="19518"/>
                  </a:lnTo>
                  <a:lnTo>
                    <a:pt x="71925" y="42187"/>
                  </a:lnTo>
                  <a:lnTo>
                    <a:pt x="42187" y="71925"/>
                  </a:lnTo>
                  <a:lnTo>
                    <a:pt x="19518" y="107579"/>
                  </a:lnTo>
                  <a:lnTo>
                    <a:pt x="5071" y="147996"/>
                  </a:lnTo>
                  <a:lnTo>
                    <a:pt x="0" y="192024"/>
                  </a:lnTo>
                  <a:lnTo>
                    <a:pt x="0" y="960119"/>
                  </a:lnTo>
                  <a:lnTo>
                    <a:pt x="5071" y="1004147"/>
                  </a:lnTo>
                  <a:lnTo>
                    <a:pt x="19518" y="1044564"/>
                  </a:lnTo>
                  <a:lnTo>
                    <a:pt x="42187" y="1080218"/>
                  </a:lnTo>
                  <a:lnTo>
                    <a:pt x="71925" y="1109956"/>
                  </a:lnTo>
                  <a:lnTo>
                    <a:pt x="107579" y="1132625"/>
                  </a:lnTo>
                  <a:lnTo>
                    <a:pt x="147996" y="1147072"/>
                  </a:lnTo>
                  <a:lnTo>
                    <a:pt x="192023" y="1152143"/>
                  </a:lnTo>
                  <a:lnTo>
                    <a:pt x="10600944" y="1152143"/>
                  </a:lnTo>
                  <a:lnTo>
                    <a:pt x="10644971" y="1147072"/>
                  </a:lnTo>
                  <a:lnTo>
                    <a:pt x="10685388" y="1132625"/>
                  </a:lnTo>
                  <a:lnTo>
                    <a:pt x="10721042" y="1109956"/>
                  </a:lnTo>
                  <a:lnTo>
                    <a:pt x="10750780" y="1080218"/>
                  </a:lnTo>
                  <a:lnTo>
                    <a:pt x="10773449" y="1044564"/>
                  </a:lnTo>
                  <a:lnTo>
                    <a:pt x="10787896" y="1004147"/>
                  </a:lnTo>
                  <a:lnTo>
                    <a:pt x="10792968" y="960119"/>
                  </a:lnTo>
                  <a:lnTo>
                    <a:pt x="10792968" y="192024"/>
                  </a:lnTo>
                  <a:lnTo>
                    <a:pt x="10787896" y="147996"/>
                  </a:lnTo>
                  <a:lnTo>
                    <a:pt x="10773449" y="107579"/>
                  </a:lnTo>
                  <a:lnTo>
                    <a:pt x="10750780" y="71925"/>
                  </a:lnTo>
                  <a:lnTo>
                    <a:pt x="10721042" y="42187"/>
                  </a:lnTo>
                  <a:lnTo>
                    <a:pt x="10685388" y="19518"/>
                  </a:lnTo>
                  <a:lnTo>
                    <a:pt x="10644971" y="5071"/>
                  </a:lnTo>
                  <a:lnTo>
                    <a:pt x="1060094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3608" y="1874519"/>
              <a:ext cx="10793095" cy="1152525"/>
            </a:xfrm>
            <a:custGeom>
              <a:avLst/>
              <a:gdLst/>
              <a:ahLst/>
              <a:cxnLst/>
              <a:rect l="l" t="t" r="r" b="b"/>
              <a:pathLst>
                <a:path w="10793095" h="1152525">
                  <a:moveTo>
                    <a:pt x="0" y="192024"/>
                  </a:moveTo>
                  <a:lnTo>
                    <a:pt x="5071" y="147996"/>
                  </a:lnTo>
                  <a:lnTo>
                    <a:pt x="19518" y="107579"/>
                  </a:lnTo>
                  <a:lnTo>
                    <a:pt x="42187" y="71925"/>
                  </a:lnTo>
                  <a:lnTo>
                    <a:pt x="71925" y="42187"/>
                  </a:lnTo>
                  <a:lnTo>
                    <a:pt x="107579" y="19518"/>
                  </a:lnTo>
                  <a:lnTo>
                    <a:pt x="147996" y="5071"/>
                  </a:lnTo>
                  <a:lnTo>
                    <a:pt x="192023" y="0"/>
                  </a:lnTo>
                  <a:lnTo>
                    <a:pt x="10600944" y="0"/>
                  </a:lnTo>
                  <a:lnTo>
                    <a:pt x="10644971" y="5071"/>
                  </a:lnTo>
                  <a:lnTo>
                    <a:pt x="10685388" y="19518"/>
                  </a:lnTo>
                  <a:lnTo>
                    <a:pt x="10721042" y="42187"/>
                  </a:lnTo>
                  <a:lnTo>
                    <a:pt x="10750780" y="71925"/>
                  </a:lnTo>
                  <a:lnTo>
                    <a:pt x="10773449" y="107579"/>
                  </a:lnTo>
                  <a:lnTo>
                    <a:pt x="10787896" y="147996"/>
                  </a:lnTo>
                  <a:lnTo>
                    <a:pt x="10792968" y="192024"/>
                  </a:lnTo>
                  <a:lnTo>
                    <a:pt x="10792968" y="960119"/>
                  </a:lnTo>
                  <a:lnTo>
                    <a:pt x="10787896" y="1004147"/>
                  </a:lnTo>
                  <a:lnTo>
                    <a:pt x="10773449" y="1044564"/>
                  </a:lnTo>
                  <a:lnTo>
                    <a:pt x="10750780" y="1080218"/>
                  </a:lnTo>
                  <a:lnTo>
                    <a:pt x="10721042" y="1109956"/>
                  </a:lnTo>
                  <a:lnTo>
                    <a:pt x="10685388" y="1132625"/>
                  </a:lnTo>
                  <a:lnTo>
                    <a:pt x="10644971" y="1147072"/>
                  </a:lnTo>
                  <a:lnTo>
                    <a:pt x="10600944" y="1152143"/>
                  </a:lnTo>
                  <a:lnTo>
                    <a:pt x="192023" y="1152143"/>
                  </a:lnTo>
                  <a:lnTo>
                    <a:pt x="147996" y="1147072"/>
                  </a:lnTo>
                  <a:lnTo>
                    <a:pt x="107579" y="1132625"/>
                  </a:lnTo>
                  <a:lnTo>
                    <a:pt x="71925" y="1109956"/>
                  </a:lnTo>
                  <a:lnTo>
                    <a:pt x="42187" y="1080218"/>
                  </a:lnTo>
                  <a:lnTo>
                    <a:pt x="19518" y="1044564"/>
                  </a:lnTo>
                  <a:lnTo>
                    <a:pt x="5071" y="1004147"/>
                  </a:lnTo>
                  <a:lnTo>
                    <a:pt x="0" y="960119"/>
                  </a:lnTo>
                  <a:lnTo>
                    <a:pt x="0" y="192024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67512" y="3105911"/>
            <a:ext cx="10805160" cy="3535679"/>
            <a:chOff x="667512" y="3105911"/>
            <a:chExt cx="10805160" cy="3535679"/>
          </a:xfrm>
        </p:grpSpPr>
        <p:sp>
          <p:nvSpPr>
            <p:cNvPr id="7" name="object 7"/>
            <p:cNvSpPr/>
            <p:nvPr/>
          </p:nvSpPr>
          <p:spPr>
            <a:xfrm>
              <a:off x="673608" y="3112007"/>
              <a:ext cx="10793095" cy="1673860"/>
            </a:xfrm>
            <a:custGeom>
              <a:avLst/>
              <a:gdLst/>
              <a:ahLst/>
              <a:cxnLst/>
              <a:rect l="l" t="t" r="r" b="b"/>
              <a:pathLst>
                <a:path w="10793095" h="1673860">
                  <a:moveTo>
                    <a:pt x="10514076" y="0"/>
                  </a:moveTo>
                  <a:lnTo>
                    <a:pt x="278904" y="0"/>
                  </a:lnTo>
                  <a:lnTo>
                    <a:pt x="233664" y="3649"/>
                  </a:lnTo>
                  <a:lnTo>
                    <a:pt x="190747" y="14215"/>
                  </a:lnTo>
                  <a:lnTo>
                    <a:pt x="150730" y="31125"/>
                  </a:lnTo>
                  <a:lnTo>
                    <a:pt x="114185" y="53803"/>
                  </a:lnTo>
                  <a:lnTo>
                    <a:pt x="81687" y="81676"/>
                  </a:lnTo>
                  <a:lnTo>
                    <a:pt x="53811" y="114171"/>
                  </a:lnTo>
                  <a:lnTo>
                    <a:pt x="31130" y="150714"/>
                  </a:lnTo>
                  <a:lnTo>
                    <a:pt x="14218" y="190731"/>
                  </a:lnTo>
                  <a:lnTo>
                    <a:pt x="3650" y="233648"/>
                  </a:lnTo>
                  <a:lnTo>
                    <a:pt x="0" y="278891"/>
                  </a:lnTo>
                  <a:lnTo>
                    <a:pt x="0" y="1394459"/>
                  </a:lnTo>
                  <a:lnTo>
                    <a:pt x="3650" y="1439703"/>
                  </a:lnTo>
                  <a:lnTo>
                    <a:pt x="14218" y="1482620"/>
                  </a:lnTo>
                  <a:lnTo>
                    <a:pt x="31130" y="1522637"/>
                  </a:lnTo>
                  <a:lnTo>
                    <a:pt x="53811" y="1559180"/>
                  </a:lnTo>
                  <a:lnTo>
                    <a:pt x="81687" y="1591675"/>
                  </a:lnTo>
                  <a:lnTo>
                    <a:pt x="114185" y="1619548"/>
                  </a:lnTo>
                  <a:lnTo>
                    <a:pt x="150730" y="1642226"/>
                  </a:lnTo>
                  <a:lnTo>
                    <a:pt x="190747" y="1659136"/>
                  </a:lnTo>
                  <a:lnTo>
                    <a:pt x="233664" y="1669702"/>
                  </a:lnTo>
                  <a:lnTo>
                    <a:pt x="278904" y="1673352"/>
                  </a:lnTo>
                  <a:lnTo>
                    <a:pt x="10514076" y="1673352"/>
                  </a:lnTo>
                  <a:lnTo>
                    <a:pt x="10559319" y="1669702"/>
                  </a:lnTo>
                  <a:lnTo>
                    <a:pt x="10602236" y="1659136"/>
                  </a:lnTo>
                  <a:lnTo>
                    <a:pt x="10642253" y="1642226"/>
                  </a:lnTo>
                  <a:lnTo>
                    <a:pt x="10678796" y="1619548"/>
                  </a:lnTo>
                  <a:lnTo>
                    <a:pt x="10711291" y="1591675"/>
                  </a:lnTo>
                  <a:lnTo>
                    <a:pt x="10739164" y="1559180"/>
                  </a:lnTo>
                  <a:lnTo>
                    <a:pt x="10761842" y="1522637"/>
                  </a:lnTo>
                  <a:lnTo>
                    <a:pt x="10778752" y="1482620"/>
                  </a:lnTo>
                  <a:lnTo>
                    <a:pt x="10789318" y="1439703"/>
                  </a:lnTo>
                  <a:lnTo>
                    <a:pt x="10792968" y="1394459"/>
                  </a:lnTo>
                  <a:lnTo>
                    <a:pt x="10792968" y="278891"/>
                  </a:lnTo>
                  <a:lnTo>
                    <a:pt x="10789318" y="233648"/>
                  </a:lnTo>
                  <a:lnTo>
                    <a:pt x="10778752" y="190731"/>
                  </a:lnTo>
                  <a:lnTo>
                    <a:pt x="10761842" y="150714"/>
                  </a:lnTo>
                  <a:lnTo>
                    <a:pt x="10739164" y="114171"/>
                  </a:lnTo>
                  <a:lnTo>
                    <a:pt x="10711291" y="81676"/>
                  </a:lnTo>
                  <a:lnTo>
                    <a:pt x="10678796" y="53803"/>
                  </a:lnTo>
                  <a:lnTo>
                    <a:pt x="10642253" y="31125"/>
                  </a:lnTo>
                  <a:lnTo>
                    <a:pt x="10602236" y="14215"/>
                  </a:lnTo>
                  <a:lnTo>
                    <a:pt x="10559319" y="3649"/>
                  </a:lnTo>
                  <a:lnTo>
                    <a:pt x="1051407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608" y="3112007"/>
              <a:ext cx="10793095" cy="1673860"/>
            </a:xfrm>
            <a:custGeom>
              <a:avLst/>
              <a:gdLst/>
              <a:ahLst/>
              <a:cxnLst/>
              <a:rect l="l" t="t" r="r" b="b"/>
              <a:pathLst>
                <a:path w="10793095" h="1673860">
                  <a:moveTo>
                    <a:pt x="0" y="278891"/>
                  </a:moveTo>
                  <a:lnTo>
                    <a:pt x="3650" y="233648"/>
                  </a:lnTo>
                  <a:lnTo>
                    <a:pt x="14218" y="190731"/>
                  </a:lnTo>
                  <a:lnTo>
                    <a:pt x="31130" y="150714"/>
                  </a:lnTo>
                  <a:lnTo>
                    <a:pt x="53811" y="114171"/>
                  </a:lnTo>
                  <a:lnTo>
                    <a:pt x="81687" y="81676"/>
                  </a:lnTo>
                  <a:lnTo>
                    <a:pt x="114185" y="53803"/>
                  </a:lnTo>
                  <a:lnTo>
                    <a:pt x="150730" y="31125"/>
                  </a:lnTo>
                  <a:lnTo>
                    <a:pt x="190747" y="14215"/>
                  </a:lnTo>
                  <a:lnTo>
                    <a:pt x="233664" y="3649"/>
                  </a:lnTo>
                  <a:lnTo>
                    <a:pt x="278904" y="0"/>
                  </a:lnTo>
                  <a:lnTo>
                    <a:pt x="10514076" y="0"/>
                  </a:lnTo>
                  <a:lnTo>
                    <a:pt x="10559319" y="3649"/>
                  </a:lnTo>
                  <a:lnTo>
                    <a:pt x="10602236" y="14215"/>
                  </a:lnTo>
                  <a:lnTo>
                    <a:pt x="10642253" y="31125"/>
                  </a:lnTo>
                  <a:lnTo>
                    <a:pt x="10678796" y="53803"/>
                  </a:lnTo>
                  <a:lnTo>
                    <a:pt x="10711291" y="81676"/>
                  </a:lnTo>
                  <a:lnTo>
                    <a:pt x="10739164" y="114171"/>
                  </a:lnTo>
                  <a:lnTo>
                    <a:pt x="10761842" y="150714"/>
                  </a:lnTo>
                  <a:lnTo>
                    <a:pt x="10778752" y="190731"/>
                  </a:lnTo>
                  <a:lnTo>
                    <a:pt x="10789318" y="233648"/>
                  </a:lnTo>
                  <a:lnTo>
                    <a:pt x="10792968" y="278891"/>
                  </a:lnTo>
                  <a:lnTo>
                    <a:pt x="10792968" y="1394459"/>
                  </a:lnTo>
                  <a:lnTo>
                    <a:pt x="10789318" y="1439703"/>
                  </a:lnTo>
                  <a:lnTo>
                    <a:pt x="10778752" y="1482620"/>
                  </a:lnTo>
                  <a:lnTo>
                    <a:pt x="10761842" y="1522637"/>
                  </a:lnTo>
                  <a:lnTo>
                    <a:pt x="10739164" y="1559180"/>
                  </a:lnTo>
                  <a:lnTo>
                    <a:pt x="10711291" y="1591675"/>
                  </a:lnTo>
                  <a:lnTo>
                    <a:pt x="10678796" y="1619548"/>
                  </a:lnTo>
                  <a:lnTo>
                    <a:pt x="10642253" y="1642226"/>
                  </a:lnTo>
                  <a:lnTo>
                    <a:pt x="10602236" y="1659136"/>
                  </a:lnTo>
                  <a:lnTo>
                    <a:pt x="10559319" y="1669702"/>
                  </a:lnTo>
                  <a:lnTo>
                    <a:pt x="10514076" y="1673352"/>
                  </a:lnTo>
                  <a:lnTo>
                    <a:pt x="278904" y="1673352"/>
                  </a:lnTo>
                  <a:lnTo>
                    <a:pt x="233664" y="1669702"/>
                  </a:lnTo>
                  <a:lnTo>
                    <a:pt x="190747" y="1659136"/>
                  </a:lnTo>
                  <a:lnTo>
                    <a:pt x="150730" y="1642226"/>
                  </a:lnTo>
                  <a:lnTo>
                    <a:pt x="114185" y="1619548"/>
                  </a:lnTo>
                  <a:lnTo>
                    <a:pt x="81687" y="1591675"/>
                  </a:lnTo>
                  <a:lnTo>
                    <a:pt x="53811" y="1559180"/>
                  </a:lnTo>
                  <a:lnTo>
                    <a:pt x="31130" y="1522637"/>
                  </a:lnTo>
                  <a:lnTo>
                    <a:pt x="14218" y="1482620"/>
                  </a:lnTo>
                  <a:lnTo>
                    <a:pt x="3650" y="1439703"/>
                  </a:lnTo>
                  <a:lnTo>
                    <a:pt x="0" y="1394459"/>
                  </a:lnTo>
                  <a:lnTo>
                    <a:pt x="0" y="27889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3608" y="4815839"/>
              <a:ext cx="10793095" cy="1819910"/>
            </a:xfrm>
            <a:custGeom>
              <a:avLst/>
              <a:gdLst/>
              <a:ahLst/>
              <a:cxnLst/>
              <a:rect l="l" t="t" r="r" b="b"/>
              <a:pathLst>
                <a:path w="10793095" h="1819909">
                  <a:moveTo>
                    <a:pt x="10489692" y="0"/>
                  </a:moveTo>
                  <a:lnTo>
                    <a:pt x="303288" y="0"/>
                  </a:lnTo>
                  <a:lnTo>
                    <a:pt x="254094" y="3968"/>
                  </a:lnTo>
                  <a:lnTo>
                    <a:pt x="207426" y="15459"/>
                  </a:lnTo>
                  <a:lnTo>
                    <a:pt x="163910" y="33847"/>
                  </a:lnTo>
                  <a:lnTo>
                    <a:pt x="124170" y="58509"/>
                  </a:lnTo>
                  <a:lnTo>
                    <a:pt x="88831" y="88820"/>
                  </a:lnTo>
                  <a:lnTo>
                    <a:pt x="58517" y="124157"/>
                  </a:lnTo>
                  <a:lnTo>
                    <a:pt x="33852" y="163895"/>
                  </a:lnTo>
                  <a:lnTo>
                    <a:pt x="15461" y="207410"/>
                  </a:lnTo>
                  <a:lnTo>
                    <a:pt x="3969" y="254078"/>
                  </a:lnTo>
                  <a:lnTo>
                    <a:pt x="0" y="303276"/>
                  </a:lnTo>
                  <a:lnTo>
                    <a:pt x="0" y="1516367"/>
                  </a:lnTo>
                  <a:lnTo>
                    <a:pt x="3969" y="1565561"/>
                  </a:lnTo>
                  <a:lnTo>
                    <a:pt x="15461" y="1612229"/>
                  </a:lnTo>
                  <a:lnTo>
                    <a:pt x="33852" y="1655745"/>
                  </a:lnTo>
                  <a:lnTo>
                    <a:pt x="58517" y="1695485"/>
                  </a:lnTo>
                  <a:lnTo>
                    <a:pt x="88831" y="1730824"/>
                  </a:lnTo>
                  <a:lnTo>
                    <a:pt x="124170" y="1761138"/>
                  </a:lnTo>
                  <a:lnTo>
                    <a:pt x="163910" y="1785803"/>
                  </a:lnTo>
                  <a:lnTo>
                    <a:pt x="207426" y="1804194"/>
                  </a:lnTo>
                  <a:lnTo>
                    <a:pt x="254094" y="1815686"/>
                  </a:lnTo>
                  <a:lnTo>
                    <a:pt x="303288" y="1819656"/>
                  </a:lnTo>
                  <a:lnTo>
                    <a:pt x="10489692" y="1819656"/>
                  </a:lnTo>
                  <a:lnTo>
                    <a:pt x="10538889" y="1815686"/>
                  </a:lnTo>
                  <a:lnTo>
                    <a:pt x="10585557" y="1804194"/>
                  </a:lnTo>
                  <a:lnTo>
                    <a:pt x="10629072" y="1785803"/>
                  </a:lnTo>
                  <a:lnTo>
                    <a:pt x="10668810" y="1761138"/>
                  </a:lnTo>
                  <a:lnTo>
                    <a:pt x="10704147" y="1730824"/>
                  </a:lnTo>
                  <a:lnTo>
                    <a:pt x="10734458" y="1695485"/>
                  </a:lnTo>
                  <a:lnTo>
                    <a:pt x="10759120" y="1655745"/>
                  </a:lnTo>
                  <a:lnTo>
                    <a:pt x="10777508" y="1612229"/>
                  </a:lnTo>
                  <a:lnTo>
                    <a:pt x="10788999" y="1565561"/>
                  </a:lnTo>
                  <a:lnTo>
                    <a:pt x="10792968" y="1516367"/>
                  </a:lnTo>
                  <a:lnTo>
                    <a:pt x="10792968" y="303276"/>
                  </a:lnTo>
                  <a:lnTo>
                    <a:pt x="10788999" y="254078"/>
                  </a:lnTo>
                  <a:lnTo>
                    <a:pt x="10777508" y="207410"/>
                  </a:lnTo>
                  <a:lnTo>
                    <a:pt x="10759120" y="163895"/>
                  </a:lnTo>
                  <a:lnTo>
                    <a:pt x="10734458" y="124157"/>
                  </a:lnTo>
                  <a:lnTo>
                    <a:pt x="10704147" y="88820"/>
                  </a:lnTo>
                  <a:lnTo>
                    <a:pt x="10668810" y="58509"/>
                  </a:lnTo>
                  <a:lnTo>
                    <a:pt x="10629072" y="33847"/>
                  </a:lnTo>
                  <a:lnTo>
                    <a:pt x="10585557" y="15459"/>
                  </a:lnTo>
                  <a:lnTo>
                    <a:pt x="10538889" y="3968"/>
                  </a:lnTo>
                  <a:lnTo>
                    <a:pt x="10489692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3608" y="4815839"/>
              <a:ext cx="10793095" cy="1819910"/>
            </a:xfrm>
            <a:custGeom>
              <a:avLst/>
              <a:gdLst/>
              <a:ahLst/>
              <a:cxnLst/>
              <a:rect l="l" t="t" r="r" b="b"/>
              <a:pathLst>
                <a:path w="10793095" h="1819909">
                  <a:moveTo>
                    <a:pt x="0" y="303276"/>
                  </a:moveTo>
                  <a:lnTo>
                    <a:pt x="3969" y="254078"/>
                  </a:lnTo>
                  <a:lnTo>
                    <a:pt x="15461" y="207410"/>
                  </a:lnTo>
                  <a:lnTo>
                    <a:pt x="33852" y="163895"/>
                  </a:lnTo>
                  <a:lnTo>
                    <a:pt x="58517" y="124157"/>
                  </a:lnTo>
                  <a:lnTo>
                    <a:pt x="88831" y="88820"/>
                  </a:lnTo>
                  <a:lnTo>
                    <a:pt x="124170" y="58509"/>
                  </a:lnTo>
                  <a:lnTo>
                    <a:pt x="163910" y="33847"/>
                  </a:lnTo>
                  <a:lnTo>
                    <a:pt x="207426" y="15459"/>
                  </a:lnTo>
                  <a:lnTo>
                    <a:pt x="254094" y="3968"/>
                  </a:lnTo>
                  <a:lnTo>
                    <a:pt x="303288" y="0"/>
                  </a:lnTo>
                  <a:lnTo>
                    <a:pt x="10489692" y="0"/>
                  </a:lnTo>
                  <a:lnTo>
                    <a:pt x="10538889" y="3968"/>
                  </a:lnTo>
                  <a:lnTo>
                    <a:pt x="10585557" y="15459"/>
                  </a:lnTo>
                  <a:lnTo>
                    <a:pt x="10629072" y="33847"/>
                  </a:lnTo>
                  <a:lnTo>
                    <a:pt x="10668810" y="58509"/>
                  </a:lnTo>
                  <a:lnTo>
                    <a:pt x="10704147" y="88820"/>
                  </a:lnTo>
                  <a:lnTo>
                    <a:pt x="10734458" y="124157"/>
                  </a:lnTo>
                  <a:lnTo>
                    <a:pt x="10759120" y="163895"/>
                  </a:lnTo>
                  <a:lnTo>
                    <a:pt x="10777508" y="207410"/>
                  </a:lnTo>
                  <a:lnTo>
                    <a:pt x="10788999" y="254078"/>
                  </a:lnTo>
                  <a:lnTo>
                    <a:pt x="10792968" y="303276"/>
                  </a:lnTo>
                  <a:lnTo>
                    <a:pt x="10792968" y="1516367"/>
                  </a:lnTo>
                  <a:lnTo>
                    <a:pt x="10788999" y="1565561"/>
                  </a:lnTo>
                  <a:lnTo>
                    <a:pt x="10777508" y="1612229"/>
                  </a:lnTo>
                  <a:lnTo>
                    <a:pt x="10759120" y="1655745"/>
                  </a:lnTo>
                  <a:lnTo>
                    <a:pt x="10734458" y="1695485"/>
                  </a:lnTo>
                  <a:lnTo>
                    <a:pt x="10704147" y="1730824"/>
                  </a:lnTo>
                  <a:lnTo>
                    <a:pt x="10668810" y="1761138"/>
                  </a:lnTo>
                  <a:lnTo>
                    <a:pt x="10629072" y="1785803"/>
                  </a:lnTo>
                  <a:lnTo>
                    <a:pt x="10585557" y="1804194"/>
                  </a:lnTo>
                  <a:lnTo>
                    <a:pt x="10538889" y="1815686"/>
                  </a:lnTo>
                  <a:lnTo>
                    <a:pt x="10489692" y="1819656"/>
                  </a:lnTo>
                  <a:lnTo>
                    <a:pt x="303288" y="1819656"/>
                  </a:lnTo>
                  <a:lnTo>
                    <a:pt x="254094" y="1815686"/>
                  </a:lnTo>
                  <a:lnTo>
                    <a:pt x="207426" y="1804194"/>
                  </a:lnTo>
                  <a:lnTo>
                    <a:pt x="163910" y="1785803"/>
                  </a:lnTo>
                  <a:lnTo>
                    <a:pt x="124170" y="1761138"/>
                  </a:lnTo>
                  <a:lnTo>
                    <a:pt x="88831" y="1730824"/>
                  </a:lnTo>
                  <a:lnTo>
                    <a:pt x="58517" y="1695485"/>
                  </a:lnTo>
                  <a:lnTo>
                    <a:pt x="33852" y="1655745"/>
                  </a:lnTo>
                  <a:lnTo>
                    <a:pt x="15461" y="1612229"/>
                  </a:lnTo>
                  <a:lnTo>
                    <a:pt x="3969" y="1565561"/>
                  </a:lnTo>
                  <a:lnTo>
                    <a:pt x="0" y="1516367"/>
                  </a:lnTo>
                  <a:lnTo>
                    <a:pt x="0" y="30327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2886" y="2127885"/>
            <a:ext cx="10519410" cy="42697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245"/>
              </a:lnSpc>
              <a:spcBef>
                <a:spcPts val="90"/>
              </a:spcBef>
            </a:pP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Trebuchet MS"/>
                <a:cs typeface="Trebuchet MS"/>
              </a:rPr>
              <a:t>184(6)</a:t>
            </a:r>
            <a:r>
              <a:rPr sz="20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Medical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practitioners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2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mandated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send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medical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report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victim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rape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245"/>
              </a:lnSpc>
            </a:pP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spc="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170" dirty="0">
                <a:solidFill>
                  <a:srgbClr val="FFFFFF"/>
                </a:solidFill>
                <a:latin typeface="Trebuchet MS"/>
                <a:cs typeface="Trebuchet MS"/>
              </a:rPr>
              <a:t>nv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20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000" spc="-2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2000" spc="-24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1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2000" spc="-2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2000" spc="-170" dirty="0">
                <a:solidFill>
                  <a:srgbClr val="FFFFFF"/>
                </a:solidFill>
                <a:latin typeface="Trebuchet MS"/>
                <a:cs typeface="Trebuchet MS"/>
              </a:rPr>
              <a:t>s.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300">
              <a:latin typeface="Trebuchet MS"/>
              <a:cs typeface="Trebuchet MS"/>
            </a:endParaRPr>
          </a:p>
          <a:p>
            <a:pPr marL="38100" marR="5080">
              <a:lnSpc>
                <a:spcPct val="87000"/>
              </a:lnSpc>
              <a:spcBef>
                <a:spcPts val="1814"/>
              </a:spcBef>
            </a:pP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Trebuchet MS"/>
                <a:cs typeface="Trebuchet MS"/>
              </a:rPr>
              <a:t>179(1)</a:t>
            </a:r>
            <a:r>
              <a:rPr sz="20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35" dirty="0">
                <a:solidFill>
                  <a:srgbClr val="FFFFFF"/>
                </a:solidFill>
                <a:latin typeface="Trebuchet MS"/>
                <a:cs typeface="Trebuchet MS"/>
              </a:rPr>
              <a:t>Proviso</a:t>
            </a:r>
            <a:r>
              <a:rPr sz="2000" spc="3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Exemption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from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attending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police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station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given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Trebuchet MS"/>
                <a:cs typeface="Trebuchet MS"/>
              </a:rPr>
              <a:t>woman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male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below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15 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years,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above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60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years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(earlier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65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years), 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mentally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physically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disabled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20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acute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illness.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Further, </a:t>
            </a:r>
            <a:r>
              <a:rPr sz="20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second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proviso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sub–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section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(1)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added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allow </a:t>
            </a:r>
            <a:r>
              <a:rPr sz="2000" spc="-5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persons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mentioned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exemption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category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attend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police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station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FFFFFF"/>
                </a:solidFill>
                <a:latin typeface="Trebuchet MS"/>
                <a:cs typeface="Trebuchet MS"/>
              </a:rPr>
              <a:t>if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65" dirty="0">
                <a:solidFill>
                  <a:srgbClr val="FFFFFF"/>
                </a:solidFill>
                <a:latin typeface="Trebuchet MS"/>
                <a:cs typeface="Trebuchet MS"/>
              </a:rPr>
              <a:t>he/she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willing</a:t>
            </a:r>
            <a:endParaRPr sz="2000">
              <a:latin typeface="Trebuchet MS"/>
              <a:cs typeface="Trebuchet MS"/>
            </a:endParaRPr>
          </a:p>
          <a:p>
            <a:pPr marL="38100">
              <a:lnSpc>
                <a:spcPts val="2090"/>
              </a:lnSpc>
            </a:pP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so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do.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50">
              <a:latin typeface="Trebuchet MS"/>
              <a:cs typeface="Trebuchet MS"/>
            </a:endParaRPr>
          </a:p>
          <a:p>
            <a:pPr marL="45085" marR="52069">
              <a:lnSpc>
                <a:spcPct val="87000"/>
              </a:lnSpc>
              <a:spcBef>
                <a:spcPts val="5"/>
              </a:spcBef>
            </a:pP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Trebuchet MS"/>
                <a:cs typeface="Trebuchet MS"/>
              </a:rPr>
              <a:t>195(1)</a:t>
            </a:r>
            <a:r>
              <a:rPr sz="20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Proviso</a:t>
            </a:r>
            <a:r>
              <a:rPr sz="2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26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Provides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male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under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FFFFFF"/>
                </a:solidFill>
                <a:latin typeface="Trebuchet MS"/>
                <a:cs typeface="Trebuchet MS"/>
              </a:rPr>
              <a:t>age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fifteen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years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above</a:t>
            </a:r>
            <a:r>
              <a:rPr sz="2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000" spc="-5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FFFFFF"/>
                </a:solidFill>
                <a:latin typeface="Trebuchet MS"/>
                <a:cs typeface="Trebuchet MS"/>
              </a:rPr>
              <a:t>age</a:t>
            </a:r>
            <a:r>
              <a:rPr sz="2000" spc="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60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years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(65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years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earlier)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0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Trebuchet MS"/>
                <a:cs typeface="Trebuchet MS"/>
              </a:rPr>
              <a:t>woman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000" spc="-20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Trebuchet MS"/>
                <a:cs typeface="Trebuchet MS"/>
              </a:rPr>
              <a:t>mentally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physically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disabled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000" spc="-204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0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Trebuchet MS"/>
                <a:cs typeface="Trebuchet MS"/>
              </a:rPr>
              <a:t>acute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illness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shall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required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attend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any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place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other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than</a:t>
            </a:r>
            <a:r>
              <a:rPr sz="2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Trebuchet MS"/>
                <a:cs typeface="Trebuchet MS"/>
              </a:rPr>
              <a:t>place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such </a:t>
            </a:r>
            <a:r>
              <a:rPr sz="20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Trebuchet MS"/>
                <a:cs typeface="Trebuchet MS"/>
              </a:rPr>
              <a:t>male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FFFFFF"/>
                </a:solidFill>
                <a:latin typeface="Trebuchet MS"/>
                <a:cs typeface="Trebuchet MS"/>
              </a:rPr>
              <a:t>woman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resides.</a:t>
            </a:r>
            <a:r>
              <a:rPr sz="20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Trebuchet MS"/>
                <a:cs typeface="Trebuchet MS"/>
              </a:rPr>
              <a:t>cases</a:t>
            </a:r>
            <a:r>
              <a:rPr sz="20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where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Trebuchet MS"/>
                <a:cs typeface="Trebuchet MS"/>
              </a:rPr>
              <a:t>such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spc="-60" dirty="0">
                <a:solidFill>
                  <a:srgbClr val="FFFFFF"/>
                </a:solidFill>
                <a:latin typeface="Trebuchet MS"/>
                <a:cs typeface="Trebuchet MS"/>
              </a:rPr>
              <a:t> person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willing</a:t>
            </a:r>
            <a:r>
              <a:rPr sz="2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0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Trebuchet MS"/>
                <a:cs typeface="Trebuchet MS"/>
              </a:rPr>
              <a:t>attend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Trebuchet MS"/>
                <a:cs typeface="Trebuchet MS"/>
              </a:rPr>
              <a:t>police</a:t>
            </a: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Trebuchet MS"/>
                <a:cs typeface="Trebuchet MS"/>
              </a:rPr>
              <a:t>station,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 they</a:t>
            </a:r>
            <a:r>
              <a:rPr sz="20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allowed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Trebuchet MS"/>
                <a:cs typeface="Trebuchet MS"/>
              </a:rPr>
              <a:t>so.</a:t>
            </a:r>
            <a:endParaRPr sz="20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243239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197248"/>
            <a:ext cx="7729855" cy="1519647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5750" rIns="0" bIns="0" rtlCol="0">
            <a:spAutoFit/>
          </a:bodyPr>
          <a:lstStyle/>
          <a:p>
            <a:pPr marL="467359">
              <a:lnSpc>
                <a:spcPct val="100000"/>
              </a:lnSpc>
              <a:spcBef>
                <a:spcPts val="2250"/>
              </a:spcBef>
            </a:pPr>
            <a:r>
              <a:rPr sz="4000" b="1" spc="360" dirty="0">
                <a:solidFill>
                  <a:srgbClr val="252525"/>
                </a:solidFill>
              </a:rPr>
              <a:t>CHANGES</a:t>
            </a:r>
            <a:r>
              <a:rPr sz="4000" b="1" spc="5" dirty="0">
                <a:solidFill>
                  <a:srgbClr val="252525"/>
                </a:solidFill>
              </a:rPr>
              <a:t> </a:t>
            </a:r>
            <a:r>
              <a:rPr sz="4000" b="1" spc="260" dirty="0">
                <a:solidFill>
                  <a:srgbClr val="252525"/>
                </a:solidFill>
              </a:rPr>
              <a:t>AFFECTING</a:t>
            </a:r>
            <a:r>
              <a:rPr sz="4000" b="1" spc="-110" dirty="0">
                <a:solidFill>
                  <a:srgbClr val="252525"/>
                </a:solidFill>
              </a:rPr>
              <a:t> </a:t>
            </a:r>
            <a:r>
              <a:rPr sz="4000" b="1" spc="480" dirty="0">
                <a:solidFill>
                  <a:srgbClr val="252525"/>
                </a:solidFill>
              </a:rPr>
              <a:t>WOMEN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5008" y="1709927"/>
            <a:ext cx="11302365" cy="643255"/>
            <a:chOff x="445008" y="1709927"/>
            <a:chExt cx="11302365" cy="643255"/>
          </a:xfrm>
        </p:grpSpPr>
        <p:sp>
          <p:nvSpPr>
            <p:cNvPr id="4" name="object 4"/>
            <p:cNvSpPr/>
            <p:nvPr/>
          </p:nvSpPr>
          <p:spPr>
            <a:xfrm>
              <a:off x="451104" y="1716023"/>
              <a:ext cx="11290300" cy="631190"/>
            </a:xfrm>
            <a:custGeom>
              <a:avLst/>
              <a:gdLst/>
              <a:ahLst/>
              <a:cxnLst/>
              <a:rect l="l" t="t" r="r" b="b"/>
              <a:pathLst>
                <a:path w="11290300" h="631189">
                  <a:moveTo>
                    <a:pt x="11184636" y="0"/>
                  </a:moveTo>
                  <a:lnTo>
                    <a:pt x="105155" y="0"/>
                  </a:lnTo>
                  <a:lnTo>
                    <a:pt x="64224" y="8268"/>
                  </a:lnTo>
                  <a:lnTo>
                    <a:pt x="30799" y="30813"/>
                  </a:lnTo>
                  <a:lnTo>
                    <a:pt x="8263" y="64240"/>
                  </a:lnTo>
                  <a:lnTo>
                    <a:pt x="0" y="105155"/>
                  </a:lnTo>
                  <a:lnTo>
                    <a:pt x="0" y="525779"/>
                  </a:lnTo>
                  <a:lnTo>
                    <a:pt x="8263" y="566695"/>
                  </a:lnTo>
                  <a:lnTo>
                    <a:pt x="30799" y="600122"/>
                  </a:lnTo>
                  <a:lnTo>
                    <a:pt x="64224" y="622667"/>
                  </a:lnTo>
                  <a:lnTo>
                    <a:pt x="105155" y="630936"/>
                  </a:lnTo>
                  <a:lnTo>
                    <a:pt x="11184636" y="630936"/>
                  </a:lnTo>
                  <a:lnTo>
                    <a:pt x="11225551" y="622667"/>
                  </a:lnTo>
                  <a:lnTo>
                    <a:pt x="11258978" y="600122"/>
                  </a:lnTo>
                  <a:lnTo>
                    <a:pt x="11281523" y="566695"/>
                  </a:lnTo>
                  <a:lnTo>
                    <a:pt x="11289792" y="525779"/>
                  </a:lnTo>
                  <a:lnTo>
                    <a:pt x="11289792" y="105155"/>
                  </a:lnTo>
                  <a:lnTo>
                    <a:pt x="11281523" y="64240"/>
                  </a:lnTo>
                  <a:lnTo>
                    <a:pt x="11258978" y="30813"/>
                  </a:lnTo>
                  <a:lnTo>
                    <a:pt x="11225551" y="8268"/>
                  </a:lnTo>
                  <a:lnTo>
                    <a:pt x="1118463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1104" y="1716023"/>
              <a:ext cx="11290300" cy="631190"/>
            </a:xfrm>
            <a:custGeom>
              <a:avLst/>
              <a:gdLst/>
              <a:ahLst/>
              <a:cxnLst/>
              <a:rect l="l" t="t" r="r" b="b"/>
              <a:pathLst>
                <a:path w="11290300" h="631189">
                  <a:moveTo>
                    <a:pt x="0" y="105155"/>
                  </a:moveTo>
                  <a:lnTo>
                    <a:pt x="8263" y="64240"/>
                  </a:lnTo>
                  <a:lnTo>
                    <a:pt x="30799" y="30813"/>
                  </a:lnTo>
                  <a:lnTo>
                    <a:pt x="64224" y="8268"/>
                  </a:lnTo>
                  <a:lnTo>
                    <a:pt x="105155" y="0"/>
                  </a:lnTo>
                  <a:lnTo>
                    <a:pt x="11184636" y="0"/>
                  </a:lnTo>
                  <a:lnTo>
                    <a:pt x="11225551" y="8268"/>
                  </a:lnTo>
                  <a:lnTo>
                    <a:pt x="11258978" y="30813"/>
                  </a:lnTo>
                  <a:lnTo>
                    <a:pt x="11281523" y="64240"/>
                  </a:lnTo>
                  <a:lnTo>
                    <a:pt x="11289792" y="105155"/>
                  </a:lnTo>
                  <a:lnTo>
                    <a:pt x="11289792" y="525779"/>
                  </a:lnTo>
                  <a:lnTo>
                    <a:pt x="11281523" y="566695"/>
                  </a:lnTo>
                  <a:lnTo>
                    <a:pt x="11258978" y="600122"/>
                  </a:lnTo>
                  <a:lnTo>
                    <a:pt x="11225551" y="622667"/>
                  </a:lnTo>
                  <a:lnTo>
                    <a:pt x="11184636" y="630936"/>
                  </a:lnTo>
                  <a:lnTo>
                    <a:pt x="105155" y="630936"/>
                  </a:lnTo>
                  <a:lnTo>
                    <a:pt x="64224" y="622667"/>
                  </a:lnTo>
                  <a:lnTo>
                    <a:pt x="30799" y="600122"/>
                  </a:lnTo>
                  <a:lnTo>
                    <a:pt x="8263" y="566695"/>
                  </a:lnTo>
                  <a:lnTo>
                    <a:pt x="0" y="525779"/>
                  </a:lnTo>
                  <a:lnTo>
                    <a:pt x="0" y="10515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45008" y="4794503"/>
            <a:ext cx="11302365" cy="643255"/>
            <a:chOff x="445008" y="4794503"/>
            <a:chExt cx="11302365" cy="643255"/>
          </a:xfrm>
        </p:grpSpPr>
        <p:sp>
          <p:nvSpPr>
            <p:cNvPr id="7" name="object 7"/>
            <p:cNvSpPr/>
            <p:nvPr/>
          </p:nvSpPr>
          <p:spPr>
            <a:xfrm>
              <a:off x="451104" y="4800599"/>
              <a:ext cx="11290300" cy="631190"/>
            </a:xfrm>
            <a:custGeom>
              <a:avLst/>
              <a:gdLst/>
              <a:ahLst/>
              <a:cxnLst/>
              <a:rect l="l" t="t" r="r" b="b"/>
              <a:pathLst>
                <a:path w="11290300" h="631189">
                  <a:moveTo>
                    <a:pt x="11184636" y="0"/>
                  </a:moveTo>
                  <a:lnTo>
                    <a:pt x="105155" y="0"/>
                  </a:lnTo>
                  <a:lnTo>
                    <a:pt x="64224" y="8268"/>
                  </a:lnTo>
                  <a:lnTo>
                    <a:pt x="30799" y="30813"/>
                  </a:lnTo>
                  <a:lnTo>
                    <a:pt x="8263" y="64240"/>
                  </a:lnTo>
                  <a:lnTo>
                    <a:pt x="0" y="105156"/>
                  </a:lnTo>
                  <a:lnTo>
                    <a:pt x="0" y="525780"/>
                  </a:lnTo>
                  <a:lnTo>
                    <a:pt x="8263" y="566695"/>
                  </a:lnTo>
                  <a:lnTo>
                    <a:pt x="30799" y="600122"/>
                  </a:lnTo>
                  <a:lnTo>
                    <a:pt x="64224" y="622667"/>
                  </a:lnTo>
                  <a:lnTo>
                    <a:pt x="105155" y="630936"/>
                  </a:lnTo>
                  <a:lnTo>
                    <a:pt x="11184636" y="630936"/>
                  </a:lnTo>
                  <a:lnTo>
                    <a:pt x="11225551" y="622667"/>
                  </a:lnTo>
                  <a:lnTo>
                    <a:pt x="11258978" y="600122"/>
                  </a:lnTo>
                  <a:lnTo>
                    <a:pt x="11281523" y="566695"/>
                  </a:lnTo>
                  <a:lnTo>
                    <a:pt x="11289792" y="525780"/>
                  </a:lnTo>
                  <a:lnTo>
                    <a:pt x="11289792" y="105156"/>
                  </a:lnTo>
                  <a:lnTo>
                    <a:pt x="11281523" y="64240"/>
                  </a:lnTo>
                  <a:lnTo>
                    <a:pt x="11258978" y="30813"/>
                  </a:lnTo>
                  <a:lnTo>
                    <a:pt x="11225551" y="8268"/>
                  </a:lnTo>
                  <a:lnTo>
                    <a:pt x="1118463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1104" y="4800599"/>
              <a:ext cx="11290300" cy="631190"/>
            </a:xfrm>
            <a:custGeom>
              <a:avLst/>
              <a:gdLst/>
              <a:ahLst/>
              <a:cxnLst/>
              <a:rect l="l" t="t" r="r" b="b"/>
              <a:pathLst>
                <a:path w="11290300" h="631189">
                  <a:moveTo>
                    <a:pt x="0" y="105156"/>
                  </a:moveTo>
                  <a:lnTo>
                    <a:pt x="8263" y="64240"/>
                  </a:lnTo>
                  <a:lnTo>
                    <a:pt x="30799" y="30813"/>
                  </a:lnTo>
                  <a:lnTo>
                    <a:pt x="64224" y="8268"/>
                  </a:lnTo>
                  <a:lnTo>
                    <a:pt x="105155" y="0"/>
                  </a:lnTo>
                  <a:lnTo>
                    <a:pt x="11184636" y="0"/>
                  </a:lnTo>
                  <a:lnTo>
                    <a:pt x="11225551" y="8268"/>
                  </a:lnTo>
                  <a:lnTo>
                    <a:pt x="11258978" y="30813"/>
                  </a:lnTo>
                  <a:lnTo>
                    <a:pt x="11281523" y="64240"/>
                  </a:lnTo>
                  <a:lnTo>
                    <a:pt x="11289792" y="105156"/>
                  </a:lnTo>
                  <a:lnTo>
                    <a:pt x="11289792" y="525780"/>
                  </a:lnTo>
                  <a:lnTo>
                    <a:pt x="11281523" y="566695"/>
                  </a:lnTo>
                  <a:lnTo>
                    <a:pt x="11258978" y="600122"/>
                  </a:lnTo>
                  <a:lnTo>
                    <a:pt x="11225551" y="622667"/>
                  </a:lnTo>
                  <a:lnTo>
                    <a:pt x="11184636" y="630936"/>
                  </a:lnTo>
                  <a:lnTo>
                    <a:pt x="105155" y="630936"/>
                  </a:lnTo>
                  <a:lnTo>
                    <a:pt x="64224" y="622667"/>
                  </a:lnTo>
                  <a:lnTo>
                    <a:pt x="30799" y="600122"/>
                  </a:lnTo>
                  <a:lnTo>
                    <a:pt x="8263" y="566695"/>
                  </a:lnTo>
                  <a:lnTo>
                    <a:pt x="0" y="525780"/>
                  </a:lnTo>
                  <a:lnTo>
                    <a:pt x="0" y="10515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2211" y="1611577"/>
            <a:ext cx="10998200" cy="503047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700" b="1" spc="55" dirty="0">
                <a:solidFill>
                  <a:srgbClr val="FFFFFF"/>
                </a:solidFill>
                <a:latin typeface="Trebuchet MS"/>
                <a:cs typeface="Trebuchet MS"/>
              </a:rPr>
              <a:t>Changes</a:t>
            </a:r>
            <a:r>
              <a:rPr sz="27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4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27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30" dirty="0">
                <a:solidFill>
                  <a:srgbClr val="FFFFFF"/>
                </a:solidFill>
                <a:latin typeface="Trebuchet MS"/>
                <a:cs typeface="Trebuchet MS"/>
              </a:rPr>
              <a:t>Information</a:t>
            </a:r>
            <a:r>
              <a:rPr sz="27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7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25" dirty="0">
                <a:solidFill>
                  <a:srgbClr val="FFFFFF"/>
                </a:solidFill>
                <a:latin typeface="Trebuchet MS"/>
                <a:cs typeface="Trebuchet MS"/>
              </a:rPr>
              <a:t>Police</a:t>
            </a:r>
            <a:r>
              <a:rPr sz="27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7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their</a:t>
            </a:r>
            <a:r>
              <a:rPr sz="27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Powers</a:t>
            </a:r>
            <a:r>
              <a:rPr sz="27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7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Trebuchet MS"/>
                <a:cs typeface="Trebuchet MS"/>
              </a:rPr>
              <a:t>Investigate</a:t>
            </a:r>
            <a:endParaRPr sz="2700">
              <a:latin typeface="Trebuchet MS"/>
              <a:cs typeface="Trebuchet MS"/>
            </a:endParaRPr>
          </a:p>
          <a:p>
            <a:pPr marL="465455" marR="6985" indent="-228600" algn="just">
              <a:lnSpc>
                <a:spcPct val="87100"/>
              </a:lnSpc>
              <a:spcBef>
                <a:spcPts val="1350"/>
              </a:spcBef>
              <a:buFont typeface="Trebuchet MS"/>
              <a:buChar char="•"/>
              <a:tabLst>
                <a:tab pos="466090" algn="l"/>
              </a:tabLst>
            </a:pPr>
            <a:r>
              <a:rPr sz="2100" b="1" spc="20" dirty="0">
                <a:latin typeface="Trebuchet MS"/>
                <a:cs typeface="Trebuchet MS"/>
              </a:rPr>
              <a:t>Section </a:t>
            </a:r>
            <a:r>
              <a:rPr sz="2100" b="1" spc="-40" dirty="0">
                <a:latin typeface="Trebuchet MS"/>
                <a:cs typeface="Trebuchet MS"/>
              </a:rPr>
              <a:t>173(1)</a:t>
            </a:r>
            <a:r>
              <a:rPr sz="2100" b="1" spc="-35" dirty="0">
                <a:latin typeface="Trebuchet MS"/>
                <a:cs typeface="Trebuchet MS"/>
              </a:rPr>
              <a:t> </a:t>
            </a:r>
            <a:r>
              <a:rPr sz="2100" spc="280" dirty="0">
                <a:latin typeface="Trebuchet MS"/>
                <a:cs typeface="Trebuchet MS"/>
              </a:rPr>
              <a:t>– </a:t>
            </a:r>
            <a:r>
              <a:rPr sz="2100" spc="-60" dirty="0">
                <a:latin typeface="Trebuchet MS"/>
                <a:cs typeface="Trebuchet MS"/>
              </a:rPr>
              <a:t>The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provision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of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160" dirty="0">
                <a:latin typeface="Trebuchet MS"/>
                <a:cs typeface="Trebuchet MS"/>
              </a:rPr>
              <a:t>filing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of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b="1" spc="70" dirty="0">
                <a:latin typeface="Trebuchet MS"/>
                <a:cs typeface="Trebuchet MS"/>
              </a:rPr>
              <a:t>Zero </a:t>
            </a:r>
            <a:r>
              <a:rPr sz="2100" b="1" spc="100" dirty="0">
                <a:latin typeface="Trebuchet MS"/>
                <a:cs typeface="Trebuchet MS"/>
              </a:rPr>
              <a:t>FIR </a:t>
            </a:r>
            <a:r>
              <a:rPr sz="2100" spc="-120" dirty="0">
                <a:latin typeface="Trebuchet MS"/>
                <a:cs typeface="Trebuchet MS"/>
              </a:rPr>
              <a:t>has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been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introduced. </a:t>
            </a:r>
            <a:r>
              <a:rPr sz="2100" spc="-45" dirty="0">
                <a:latin typeface="Trebuchet MS"/>
                <a:cs typeface="Trebuchet MS"/>
              </a:rPr>
              <a:t>Now, </a:t>
            </a:r>
            <a:r>
              <a:rPr sz="2100" spc="-100" dirty="0">
                <a:latin typeface="Trebuchet MS"/>
                <a:cs typeface="Trebuchet MS"/>
              </a:rPr>
              <a:t>when 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information </a:t>
            </a:r>
            <a:r>
              <a:rPr sz="2100" spc="-90" dirty="0">
                <a:latin typeface="Trebuchet MS"/>
                <a:cs typeface="Trebuchet MS"/>
              </a:rPr>
              <a:t>is </a:t>
            </a:r>
            <a:r>
              <a:rPr sz="2100" spc="-120" dirty="0">
                <a:latin typeface="Trebuchet MS"/>
                <a:cs typeface="Trebuchet MS"/>
              </a:rPr>
              <a:t>received </a:t>
            </a:r>
            <a:r>
              <a:rPr sz="2100" spc="-140" dirty="0">
                <a:latin typeface="Trebuchet MS"/>
                <a:cs typeface="Trebuchet MS"/>
              </a:rPr>
              <a:t>by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05" dirty="0">
                <a:latin typeface="Trebuchet MS"/>
                <a:cs typeface="Trebuchet MS"/>
              </a:rPr>
              <a:t>police </a:t>
            </a:r>
            <a:r>
              <a:rPr sz="2100" spc="-150" dirty="0">
                <a:latin typeface="Trebuchet MS"/>
                <a:cs typeface="Trebuchet MS"/>
              </a:rPr>
              <a:t>that </a:t>
            </a:r>
            <a:r>
              <a:rPr sz="2100" spc="-85" dirty="0">
                <a:latin typeface="Trebuchet MS"/>
                <a:cs typeface="Trebuchet MS"/>
              </a:rPr>
              <a:t>discloses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75" dirty="0">
                <a:latin typeface="Trebuchet MS"/>
                <a:cs typeface="Trebuchet MS"/>
              </a:rPr>
              <a:t>commission </a:t>
            </a:r>
            <a:r>
              <a:rPr sz="2100" spc="-100" dirty="0">
                <a:latin typeface="Trebuchet MS"/>
                <a:cs typeface="Trebuchet MS"/>
              </a:rPr>
              <a:t>of </a:t>
            </a:r>
            <a:r>
              <a:rPr sz="2100" spc="-155" dirty="0">
                <a:latin typeface="Trebuchet MS"/>
                <a:cs typeface="Trebuchet MS"/>
              </a:rPr>
              <a:t>an </a:t>
            </a:r>
            <a:r>
              <a:rPr sz="2100" spc="-140" dirty="0">
                <a:latin typeface="Trebuchet MS"/>
                <a:cs typeface="Trebuchet MS"/>
              </a:rPr>
              <a:t>offence </a:t>
            </a:r>
            <a:r>
              <a:rPr sz="2100" b="1" spc="-10" dirty="0">
                <a:latin typeface="Trebuchet MS"/>
                <a:cs typeface="Trebuchet MS"/>
              </a:rPr>
              <a:t>outside </a:t>
            </a:r>
            <a:r>
              <a:rPr sz="2100" b="1" spc="-25" dirty="0">
                <a:latin typeface="Trebuchet MS"/>
                <a:cs typeface="Trebuchet MS"/>
              </a:rPr>
              <a:t>the </a:t>
            </a:r>
            <a:r>
              <a:rPr sz="2100" b="1" spc="-20" dirty="0">
                <a:latin typeface="Trebuchet MS"/>
                <a:cs typeface="Trebuchet MS"/>
              </a:rPr>
              <a:t> </a:t>
            </a:r>
            <a:r>
              <a:rPr sz="2100" b="1" spc="15" dirty="0">
                <a:latin typeface="Trebuchet MS"/>
                <a:cs typeface="Trebuchet MS"/>
              </a:rPr>
              <a:t>limits</a:t>
            </a:r>
            <a:r>
              <a:rPr sz="2100" b="1" spc="-9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 </a:t>
            </a:r>
            <a:r>
              <a:rPr sz="2100" b="1" dirty="0">
                <a:latin typeface="Trebuchet MS"/>
                <a:cs typeface="Trebuchet MS"/>
              </a:rPr>
              <a:t>a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police</a:t>
            </a:r>
            <a:r>
              <a:rPr sz="2100" b="1" spc="-95" dirty="0">
                <a:latin typeface="Trebuchet MS"/>
                <a:cs typeface="Trebuchet MS"/>
              </a:rPr>
              <a:t> </a:t>
            </a:r>
            <a:r>
              <a:rPr sz="2100" b="1" spc="-35" dirty="0">
                <a:latin typeface="Trebuchet MS"/>
                <a:cs typeface="Trebuchet MS"/>
              </a:rPr>
              <a:t>station</a:t>
            </a:r>
            <a:r>
              <a:rPr sz="2100" spc="-35" dirty="0">
                <a:latin typeface="Trebuchet MS"/>
                <a:cs typeface="Trebuchet MS"/>
              </a:rPr>
              <a:t>,</a:t>
            </a:r>
            <a:r>
              <a:rPr sz="2100" spc="-305" dirty="0">
                <a:latin typeface="Trebuchet MS"/>
                <a:cs typeface="Trebuchet MS"/>
              </a:rPr>
              <a:t> </a:t>
            </a:r>
            <a:r>
              <a:rPr sz="2100" spc="-140" dirty="0">
                <a:latin typeface="Trebuchet MS"/>
                <a:cs typeface="Trebuchet MS"/>
              </a:rPr>
              <a:t>it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30" dirty="0">
                <a:latin typeface="Trebuchet MS"/>
                <a:cs typeface="Trebuchet MS"/>
              </a:rPr>
              <a:t>shall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be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entered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in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book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to </a:t>
            </a:r>
            <a:r>
              <a:rPr sz="2100" spc="-130" dirty="0">
                <a:latin typeface="Trebuchet MS"/>
                <a:cs typeface="Trebuchet MS"/>
              </a:rPr>
              <a:t>be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30" dirty="0">
                <a:latin typeface="Trebuchet MS"/>
                <a:cs typeface="Trebuchet MS"/>
              </a:rPr>
              <a:t>kept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130" dirty="0">
                <a:latin typeface="Trebuchet MS"/>
                <a:cs typeface="Trebuchet MS"/>
              </a:rPr>
              <a:t>by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such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70" dirty="0">
                <a:latin typeface="Trebuchet MS"/>
                <a:cs typeface="Trebuchet MS"/>
              </a:rPr>
              <a:t>officer.</a:t>
            </a:r>
            <a:endParaRPr sz="2100">
              <a:latin typeface="Trebuchet MS"/>
              <a:cs typeface="Trebuchet MS"/>
            </a:endParaRPr>
          </a:p>
          <a:p>
            <a:pPr marL="465455" marR="5080" indent="-228600" algn="just">
              <a:lnSpc>
                <a:spcPct val="87200"/>
              </a:lnSpc>
              <a:spcBef>
                <a:spcPts val="470"/>
              </a:spcBef>
              <a:buChar char="•"/>
              <a:tabLst>
                <a:tab pos="466090" algn="l"/>
              </a:tabLst>
            </a:pPr>
            <a:r>
              <a:rPr sz="2100" spc="-60" dirty="0">
                <a:latin typeface="Trebuchet MS"/>
                <a:cs typeface="Trebuchet MS"/>
              </a:rPr>
              <a:t>The </a:t>
            </a:r>
            <a:r>
              <a:rPr sz="2100" spc="-75" dirty="0">
                <a:latin typeface="Trebuchet MS"/>
                <a:cs typeface="Trebuchet MS"/>
              </a:rPr>
              <a:t>provision </a:t>
            </a:r>
            <a:r>
              <a:rPr sz="2100" spc="-70" dirty="0">
                <a:latin typeface="Trebuchet MS"/>
                <a:cs typeface="Trebuchet MS"/>
              </a:rPr>
              <a:t>for </a:t>
            </a:r>
            <a:r>
              <a:rPr sz="2100" spc="-114" dirty="0">
                <a:latin typeface="Trebuchet MS"/>
                <a:cs typeface="Trebuchet MS"/>
              </a:rPr>
              <a:t>lodging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information </a:t>
            </a:r>
            <a:r>
              <a:rPr sz="2100" spc="-85" dirty="0">
                <a:latin typeface="Trebuchet MS"/>
                <a:cs typeface="Trebuchet MS"/>
              </a:rPr>
              <a:t>through </a:t>
            </a:r>
            <a:r>
              <a:rPr sz="2100" spc="-110" dirty="0">
                <a:latin typeface="Trebuchet MS"/>
                <a:cs typeface="Trebuchet MS"/>
              </a:rPr>
              <a:t>electronic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communication </a:t>
            </a:r>
            <a:r>
              <a:rPr sz="2100" b="1" spc="95" dirty="0">
                <a:latin typeface="Trebuchet MS"/>
                <a:cs typeface="Trebuchet MS"/>
              </a:rPr>
              <a:t>(e– </a:t>
            </a:r>
            <a:r>
              <a:rPr sz="2100" b="1" spc="80" dirty="0">
                <a:latin typeface="Trebuchet MS"/>
                <a:cs typeface="Trebuchet MS"/>
              </a:rPr>
              <a:t>FIR) </a:t>
            </a:r>
            <a:r>
              <a:rPr sz="2100" spc="-120" dirty="0">
                <a:latin typeface="Trebuchet MS"/>
                <a:cs typeface="Trebuchet MS"/>
              </a:rPr>
              <a:t>has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been 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added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with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40" dirty="0">
                <a:latin typeface="Trebuchet MS"/>
                <a:cs typeface="Trebuchet MS"/>
              </a:rPr>
              <a:t>enabling</a:t>
            </a:r>
            <a:r>
              <a:rPr sz="2100" spc="35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provision </a:t>
            </a:r>
            <a:r>
              <a:rPr sz="2100" spc="-140" dirty="0">
                <a:latin typeface="Trebuchet MS"/>
                <a:cs typeface="Trebuchet MS"/>
              </a:rPr>
              <a:t>that</a:t>
            </a:r>
            <a:r>
              <a:rPr sz="2100" spc="35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14" dirty="0">
                <a:latin typeface="Trebuchet MS"/>
                <a:cs typeface="Trebuchet MS"/>
              </a:rPr>
              <a:t>signature </a:t>
            </a:r>
            <a:r>
              <a:rPr sz="2100" spc="-105" dirty="0">
                <a:latin typeface="Trebuchet MS"/>
                <a:cs typeface="Trebuchet MS"/>
              </a:rPr>
              <a:t>of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55" dirty="0">
                <a:latin typeface="Trebuchet MS"/>
                <a:cs typeface="Trebuchet MS"/>
              </a:rPr>
              <a:t>person </a:t>
            </a:r>
            <a:r>
              <a:rPr sz="2100" spc="-140" dirty="0">
                <a:latin typeface="Trebuchet MS"/>
                <a:cs typeface="Trebuchet MS"/>
              </a:rPr>
              <a:t>giving</a:t>
            </a:r>
            <a:r>
              <a:rPr sz="2100" spc="350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such </a:t>
            </a:r>
            <a:r>
              <a:rPr sz="2100" spc="-105" dirty="0">
                <a:latin typeface="Trebuchet MS"/>
                <a:cs typeface="Trebuchet MS"/>
              </a:rPr>
              <a:t>information </a:t>
            </a:r>
            <a:r>
              <a:rPr sz="2100" spc="-130" dirty="0">
                <a:latin typeface="Trebuchet MS"/>
                <a:cs typeface="Trebuchet MS"/>
              </a:rPr>
              <a:t>shall </a:t>
            </a:r>
            <a:r>
              <a:rPr sz="2100" spc="-125" dirty="0">
                <a:latin typeface="Trebuchet MS"/>
                <a:cs typeface="Trebuchet MS"/>
              </a:rPr>
              <a:t> be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40" dirty="0">
                <a:latin typeface="Trebuchet MS"/>
                <a:cs typeface="Trebuchet MS"/>
              </a:rPr>
              <a:t>taken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within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3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days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before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e–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FIR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is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40" dirty="0">
                <a:latin typeface="Trebuchet MS"/>
                <a:cs typeface="Trebuchet MS"/>
              </a:rPr>
              <a:t>taken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on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record.</a:t>
            </a:r>
            <a:endParaRPr sz="2100">
              <a:latin typeface="Trebuchet MS"/>
              <a:cs typeface="Trebuchet MS"/>
            </a:endParaRPr>
          </a:p>
          <a:p>
            <a:pPr marL="465455" indent="-229235" algn="just">
              <a:lnSpc>
                <a:spcPts val="2355"/>
              </a:lnSpc>
              <a:spcBef>
                <a:spcPts val="170"/>
              </a:spcBef>
              <a:buFont typeface="Trebuchet MS"/>
              <a:buChar char="•"/>
              <a:tabLst>
                <a:tab pos="466090" algn="l"/>
              </a:tabLst>
            </a:pPr>
            <a:r>
              <a:rPr sz="2100" b="1" spc="25" dirty="0">
                <a:latin typeface="Trebuchet MS"/>
                <a:cs typeface="Trebuchet MS"/>
              </a:rPr>
              <a:t>Section</a:t>
            </a:r>
            <a:r>
              <a:rPr sz="2100" b="1" spc="-120" dirty="0">
                <a:latin typeface="Trebuchet MS"/>
                <a:cs typeface="Trebuchet MS"/>
              </a:rPr>
              <a:t> </a:t>
            </a:r>
            <a:r>
              <a:rPr sz="2100" b="1" spc="-30" dirty="0">
                <a:latin typeface="Trebuchet MS"/>
                <a:cs typeface="Trebuchet MS"/>
              </a:rPr>
              <a:t>173(2)</a:t>
            </a:r>
            <a:r>
              <a:rPr sz="2100" b="1" spc="-114" dirty="0">
                <a:latin typeface="Trebuchet MS"/>
                <a:cs typeface="Trebuchet MS"/>
              </a:rPr>
              <a:t> </a:t>
            </a:r>
            <a:r>
              <a:rPr sz="2100" b="1" spc="285" dirty="0">
                <a:latin typeface="Trebuchet MS"/>
                <a:cs typeface="Trebuchet MS"/>
              </a:rPr>
              <a:t>–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The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right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victim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to </a:t>
            </a:r>
            <a:r>
              <a:rPr sz="2100" spc="-140" dirty="0">
                <a:latin typeface="Trebuchet MS"/>
                <a:cs typeface="Trebuchet MS"/>
              </a:rPr>
              <a:t>get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204" dirty="0">
                <a:latin typeface="Trebuchet MS"/>
                <a:cs typeface="Trebuchet MS"/>
              </a:rPr>
              <a:t>a</a:t>
            </a:r>
            <a:r>
              <a:rPr sz="2100" spc="-25" dirty="0">
                <a:latin typeface="Trebuchet MS"/>
                <a:cs typeface="Trebuchet MS"/>
              </a:rPr>
              <a:t> </a:t>
            </a:r>
            <a:r>
              <a:rPr sz="2100" b="1" spc="-55" dirty="0">
                <a:latin typeface="Trebuchet MS"/>
                <a:cs typeface="Trebuchet MS"/>
              </a:rPr>
              <a:t>free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</a:t>
            </a:r>
            <a:r>
              <a:rPr sz="2100" b="1" spc="-70" dirty="0">
                <a:latin typeface="Trebuchet MS"/>
                <a:cs typeface="Trebuchet MS"/>
              </a:rPr>
              <a:t> </a:t>
            </a:r>
            <a:r>
              <a:rPr sz="2100" b="1" spc="15" dirty="0">
                <a:latin typeface="Trebuchet MS"/>
                <a:cs typeface="Trebuchet MS"/>
              </a:rPr>
              <a:t>cost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copy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spc="100" dirty="0">
                <a:latin typeface="Trebuchet MS"/>
                <a:cs typeface="Trebuchet MS"/>
              </a:rPr>
              <a:t>FIR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spc="-5" dirty="0">
                <a:latin typeface="Trebuchet MS"/>
                <a:cs typeface="Trebuchet MS"/>
              </a:rPr>
              <a:t>forthwith</a:t>
            </a:r>
            <a:endParaRPr sz="2100">
              <a:latin typeface="Trebuchet MS"/>
              <a:cs typeface="Trebuchet MS"/>
            </a:endParaRPr>
          </a:p>
          <a:p>
            <a:pPr marL="465455">
              <a:lnSpc>
                <a:spcPts val="2355"/>
              </a:lnSpc>
            </a:pPr>
            <a:r>
              <a:rPr sz="2100" spc="-110" dirty="0">
                <a:latin typeface="Trebuchet MS"/>
                <a:cs typeface="Trebuchet MS"/>
              </a:rPr>
              <a:t>introduced.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2700" b="1" spc="-25" dirty="0">
                <a:solidFill>
                  <a:srgbClr val="FFFFFF"/>
                </a:solidFill>
                <a:latin typeface="Trebuchet MS"/>
                <a:cs typeface="Trebuchet MS"/>
              </a:rPr>
              <a:t>Police</a:t>
            </a:r>
            <a:r>
              <a:rPr sz="27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55" dirty="0">
                <a:solidFill>
                  <a:srgbClr val="FFFFFF"/>
                </a:solidFill>
                <a:latin typeface="Trebuchet MS"/>
                <a:cs typeface="Trebuchet MS"/>
              </a:rPr>
              <a:t>Report</a:t>
            </a:r>
            <a:r>
              <a:rPr sz="27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700" b="1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20" dirty="0">
                <a:solidFill>
                  <a:srgbClr val="FFFFFF"/>
                </a:solidFill>
                <a:latin typeface="Trebuchet MS"/>
                <a:cs typeface="Trebuchet MS"/>
              </a:rPr>
              <a:t>Supply</a:t>
            </a:r>
            <a:r>
              <a:rPr sz="27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5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7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75" dirty="0">
                <a:solidFill>
                  <a:srgbClr val="FFFFFF"/>
                </a:solidFill>
                <a:latin typeface="Trebuchet MS"/>
                <a:cs typeface="Trebuchet MS"/>
              </a:rPr>
              <a:t>Documents</a:t>
            </a:r>
            <a:endParaRPr sz="2700">
              <a:latin typeface="Trebuchet MS"/>
              <a:cs typeface="Trebuchet MS"/>
            </a:endParaRPr>
          </a:p>
          <a:p>
            <a:pPr marL="465455" marR="42545" indent="-228600">
              <a:lnSpc>
                <a:spcPct val="87000"/>
              </a:lnSpc>
              <a:spcBef>
                <a:spcPts val="1780"/>
              </a:spcBef>
              <a:buFont typeface="Trebuchet MS"/>
              <a:buChar char="•"/>
              <a:tabLst>
                <a:tab pos="465455" algn="l"/>
                <a:tab pos="466090" algn="l"/>
              </a:tabLst>
            </a:pPr>
            <a:r>
              <a:rPr sz="2100" b="1" spc="20" dirty="0">
                <a:latin typeface="Trebuchet MS"/>
                <a:cs typeface="Trebuchet MS"/>
              </a:rPr>
              <a:t>Section </a:t>
            </a:r>
            <a:r>
              <a:rPr sz="2100" b="1" spc="-20" dirty="0">
                <a:latin typeface="Trebuchet MS"/>
                <a:cs typeface="Trebuchet MS"/>
              </a:rPr>
              <a:t>193(3)(ii) </a:t>
            </a:r>
            <a:r>
              <a:rPr sz="2100" b="1" spc="280" dirty="0">
                <a:latin typeface="Trebuchet MS"/>
                <a:cs typeface="Trebuchet MS"/>
              </a:rPr>
              <a:t>– </a:t>
            </a:r>
            <a:r>
              <a:rPr sz="2100" spc="-114" dirty="0">
                <a:latin typeface="Trebuchet MS"/>
                <a:cs typeface="Trebuchet MS"/>
              </a:rPr>
              <a:t>To </a:t>
            </a:r>
            <a:r>
              <a:rPr sz="2100" spc="-145" dirty="0">
                <a:latin typeface="Trebuchet MS"/>
                <a:cs typeface="Trebuchet MS"/>
              </a:rPr>
              <a:t>make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60" dirty="0">
                <a:latin typeface="Trebuchet MS"/>
                <a:cs typeface="Trebuchet MS"/>
              </a:rPr>
              <a:t>law </a:t>
            </a:r>
            <a:r>
              <a:rPr sz="2100" spc="-60" dirty="0">
                <a:latin typeface="Trebuchet MS"/>
                <a:cs typeface="Trebuchet MS"/>
              </a:rPr>
              <a:t>more </a:t>
            </a:r>
            <a:r>
              <a:rPr sz="2100" spc="-130" dirty="0">
                <a:latin typeface="Trebuchet MS"/>
                <a:cs typeface="Trebuchet MS"/>
              </a:rPr>
              <a:t>victim </a:t>
            </a:r>
            <a:r>
              <a:rPr sz="2100" spc="-125" dirty="0">
                <a:latin typeface="Trebuchet MS"/>
                <a:cs typeface="Trebuchet MS"/>
              </a:rPr>
              <a:t>centric, </a:t>
            </a:r>
            <a:r>
              <a:rPr sz="2100" spc="-140" dirty="0">
                <a:latin typeface="Trebuchet MS"/>
                <a:cs typeface="Trebuchet MS"/>
              </a:rPr>
              <a:t>it </a:t>
            </a:r>
            <a:r>
              <a:rPr sz="2100" spc="-95" dirty="0">
                <a:latin typeface="Trebuchet MS"/>
                <a:cs typeface="Trebuchet MS"/>
              </a:rPr>
              <a:t>is </a:t>
            </a:r>
            <a:r>
              <a:rPr sz="2100" spc="-135" dirty="0">
                <a:latin typeface="Trebuchet MS"/>
                <a:cs typeface="Trebuchet MS"/>
              </a:rPr>
              <a:t>mandated </a:t>
            </a:r>
            <a:r>
              <a:rPr sz="2100" spc="-140" dirty="0">
                <a:latin typeface="Trebuchet MS"/>
                <a:cs typeface="Trebuchet MS"/>
              </a:rPr>
              <a:t>that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105" dirty="0">
                <a:latin typeface="Trebuchet MS"/>
                <a:cs typeface="Trebuchet MS"/>
              </a:rPr>
              <a:t>police </a:t>
            </a:r>
            <a:r>
              <a:rPr sz="2100" spc="-120" dirty="0">
                <a:latin typeface="Trebuchet MS"/>
                <a:cs typeface="Trebuchet MS"/>
              </a:rPr>
              <a:t>officer 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must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b="1" spc="10" dirty="0">
                <a:latin typeface="Trebuchet MS"/>
                <a:cs typeface="Trebuchet MS"/>
              </a:rPr>
              <a:t>inform</a:t>
            </a:r>
            <a:r>
              <a:rPr sz="2100" b="1" spc="-60" dirty="0">
                <a:latin typeface="Trebuchet MS"/>
                <a:cs typeface="Trebuchet MS"/>
              </a:rPr>
              <a:t> </a:t>
            </a:r>
            <a:r>
              <a:rPr sz="2100" b="1" spc="-15" dirty="0">
                <a:latin typeface="Trebuchet MS"/>
                <a:cs typeface="Trebuchet MS"/>
              </a:rPr>
              <a:t>the</a:t>
            </a:r>
            <a:r>
              <a:rPr sz="2100" b="1" spc="-65" dirty="0">
                <a:latin typeface="Trebuchet MS"/>
                <a:cs typeface="Trebuchet MS"/>
              </a:rPr>
              <a:t> </a:t>
            </a:r>
            <a:r>
              <a:rPr sz="2100" b="1" spc="5" dirty="0">
                <a:latin typeface="Trebuchet MS"/>
                <a:cs typeface="Trebuchet MS"/>
              </a:rPr>
              <a:t>progress</a:t>
            </a:r>
            <a:r>
              <a:rPr sz="2100" b="1" spc="-9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of </a:t>
            </a:r>
            <a:r>
              <a:rPr sz="2100" b="1" spc="-15" dirty="0">
                <a:latin typeface="Trebuchet MS"/>
                <a:cs typeface="Trebuchet MS"/>
              </a:rPr>
              <a:t>investigation</a:t>
            </a:r>
            <a:r>
              <a:rPr sz="2100" b="1" spc="-130" dirty="0">
                <a:latin typeface="Trebuchet MS"/>
                <a:cs typeface="Trebuchet MS"/>
              </a:rPr>
              <a:t> </a:t>
            </a:r>
            <a:r>
              <a:rPr sz="2100" b="1" spc="45" dirty="0">
                <a:latin typeface="Trebuchet MS"/>
                <a:cs typeface="Trebuchet MS"/>
              </a:rPr>
              <a:t>to</a:t>
            </a:r>
            <a:r>
              <a:rPr sz="2100" b="1" spc="-60" dirty="0">
                <a:latin typeface="Trebuchet MS"/>
                <a:cs typeface="Trebuchet MS"/>
              </a:rPr>
              <a:t> </a:t>
            </a:r>
            <a:r>
              <a:rPr sz="2100" b="1" spc="-15" dirty="0">
                <a:latin typeface="Trebuchet MS"/>
                <a:cs typeface="Trebuchet MS"/>
              </a:rPr>
              <a:t>the</a:t>
            </a:r>
            <a:r>
              <a:rPr sz="2100" b="1" spc="-65" dirty="0">
                <a:latin typeface="Trebuchet MS"/>
                <a:cs typeface="Trebuchet MS"/>
              </a:rPr>
              <a:t> </a:t>
            </a:r>
            <a:r>
              <a:rPr sz="2100" b="1" spc="5" dirty="0">
                <a:latin typeface="Trebuchet MS"/>
                <a:cs typeface="Trebuchet MS"/>
              </a:rPr>
              <a:t>informant</a:t>
            </a:r>
            <a:r>
              <a:rPr sz="2100" b="1" spc="-75" dirty="0">
                <a:latin typeface="Trebuchet MS"/>
                <a:cs typeface="Trebuchet MS"/>
              </a:rPr>
              <a:t> </a:t>
            </a:r>
            <a:r>
              <a:rPr sz="2100" b="1" spc="50" dirty="0">
                <a:latin typeface="Trebuchet MS"/>
                <a:cs typeface="Trebuchet MS"/>
              </a:rPr>
              <a:t>or</a:t>
            </a:r>
            <a:r>
              <a:rPr sz="2100" b="1" spc="-65" dirty="0">
                <a:latin typeface="Trebuchet MS"/>
                <a:cs typeface="Trebuchet MS"/>
              </a:rPr>
              <a:t> </a:t>
            </a:r>
            <a:r>
              <a:rPr sz="2100" b="1" spc="10" dirty="0">
                <a:latin typeface="Trebuchet MS"/>
                <a:cs typeface="Trebuchet MS"/>
              </a:rPr>
              <a:t>victim</a:t>
            </a:r>
            <a:r>
              <a:rPr sz="2100" b="1" spc="-100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within</a:t>
            </a:r>
            <a:r>
              <a:rPr sz="2100" b="1" spc="-25" dirty="0">
                <a:latin typeface="Trebuchet MS"/>
                <a:cs typeface="Trebuchet MS"/>
              </a:rPr>
              <a:t> </a:t>
            </a:r>
            <a:r>
              <a:rPr sz="2100" b="1" spc="-65" dirty="0">
                <a:latin typeface="Trebuchet MS"/>
                <a:cs typeface="Trebuchet MS"/>
              </a:rPr>
              <a:t>90</a:t>
            </a:r>
            <a:r>
              <a:rPr sz="2100" b="1" spc="-70" dirty="0">
                <a:latin typeface="Trebuchet MS"/>
                <a:cs typeface="Trebuchet MS"/>
              </a:rPr>
              <a:t> </a:t>
            </a:r>
            <a:r>
              <a:rPr sz="2100" b="1" spc="-35" dirty="0">
                <a:latin typeface="Trebuchet MS"/>
                <a:cs typeface="Trebuchet MS"/>
              </a:rPr>
              <a:t>days</a:t>
            </a:r>
            <a:r>
              <a:rPr sz="2100" b="1" spc="-6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 </a:t>
            </a:r>
            <a:r>
              <a:rPr sz="2100" spc="-62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investigation.Technology </a:t>
            </a:r>
            <a:r>
              <a:rPr sz="2100" spc="-110" dirty="0">
                <a:latin typeface="Trebuchet MS"/>
                <a:cs typeface="Trebuchet MS"/>
              </a:rPr>
              <a:t>has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been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included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as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204" dirty="0">
                <a:latin typeface="Trebuchet MS"/>
                <a:cs typeface="Trebuchet MS"/>
              </a:rPr>
              <a:t>a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140" dirty="0">
                <a:latin typeface="Trebuchet MS"/>
                <a:cs typeface="Trebuchet MS"/>
              </a:rPr>
              <a:t>valid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mode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communication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for </a:t>
            </a:r>
            <a:r>
              <a:rPr sz="2100" spc="-110" dirty="0">
                <a:latin typeface="Trebuchet MS"/>
                <a:cs typeface="Trebuchet MS"/>
              </a:rPr>
              <a:t>conveying </a:t>
            </a:r>
            <a:r>
              <a:rPr sz="2100" spc="-105" dirty="0">
                <a:latin typeface="Trebuchet MS"/>
                <a:cs typeface="Trebuchet MS"/>
              </a:rPr>
              <a:t> this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information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to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55" dirty="0">
                <a:latin typeface="Trebuchet MS"/>
                <a:cs typeface="Trebuchet MS"/>
              </a:rPr>
              <a:t>victim/informant.</a:t>
            </a:r>
            <a:endParaRPr sz="21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921720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9431" y="2429255"/>
            <a:ext cx="11082655" cy="643255"/>
            <a:chOff x="789431" y="2429255"/>
            <a:chExt cx="11082655" cy="643255"/>
          </a:xfrm>
        </p:grpSpPr>
        <p:sp>
          <p:nvSpPr>
            <p:cNvPr id="3" name="object 3"/>
            <p:cNvSpPr/>
            <p:nvPr/>
          </p:nvSpPr>
          <p:spPr>
            <a:xfrm>
              <a:off x="795527" y="2435351"/>
              <a:ext cx="11070590" cy="631190"/>
            </a:xfrm>
            <a:custGeom>
              <a:avLst/>
              <a:gdLst/>
              <a:ahLst/>
              <a:cxnLst/>
              <a:rect l="l" t="t" r="r" b="b"/>
              <a:pathLst>
                <a:path w="11070590" h="631189">
                  <a:moveTo>
                    <a:pt x="10965180" y="0"/>
                  </a:moveTo>
                  <a:lnTo>
                    <a:pt x="105156" y="0"/>
                  </a:lnTo>
                  <a:lnTo>
                    <a:pt x="64224" y="8268"/>
                  </a:lnTo>
                  <a:lnTo>
                    <a:pt x="30799" y="30813"/>
                  </a:lnTo>
                  <a:lnTo>
                    <a:pt x="8263" y="64240"/>
                  </a:lnTo>
                  <a:lnTo>
                    <a:pt x="0" y="105156"/>
                  </a:lnTo>
                  <a:lnTo>
                    <a:pt x="0" y="525780"/>
                  </a:lnTo>
                  <a:lnTo>
                    <a:pt x="8263" y="566695"/>
                  </a:lnTo>
                  <a:lnTo>
                    <a:pt x="30799" y="600122"/>
                  </a:lnTo>
                  <a:lnTo>
                    <a:pt x="64224" y="622667"/>
                  </a:lnTo>
                  <a:lnTo>
                    <a:pt x="105156" y="630936"/>
                  </a:lnTo>
                  <a:lnTo>
                    <a:pt x="10965180" y="630936"/>
                  </a:lnTo>
                  <a:lnTo>
                    <a:pt x="11006095" y="622667"/>
                  </a:lnTo>
                  <a:lnTo>
                    <a:pt x="11039522" y="600122"/>
                  </a:lnTo>
                  <a:lnTo>
                    <a:pt x="11062067" y="566695"/>
                  </a:lnTo>
                  <a:lnTo>
                    <a:pt x="11070336" y="525780"/>
                  </a:lnTo>
                  <a:lnTo>
                    <a:pt x="11070336" y="105156"/>
                  </a:lnTo>
                  <a:lnTo>
                    <a:pt x="11062067" y="64240"/>
                  </a:lnTo>
                  <a:lnTo>
                    <a:pt x="11039522" y="30813"/>
                  </a:lnTo>
                  <a:lnTo>
                    <a:pt x="11006095" y="8268"/>
                  </a:lnTo>
                  <a:lnTo>
                    <a:pt x="1096518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5527" y="2435351"/>
              <a:ext cx="11070590" cy="631190"/>
            </a:xfrm>
            <a:custGeom>
              <a:avLst/>
              <a:gdLst/>
              <a:ahLst/>
              <a:cxnLst/>
              <a:rect l="l" t="t" r="r" b="b"/>
              <a:pathLst>
                <a:path w="11070590" h="631189">
                  <a:moveTo>
                    <a:pt x="0" y="105156"/>
                  </a:moveTo>
                  <a:lnTo>
                    <a:pt x="8263" y="64240"/>
                  </a:lnTo>
                  <a:lnTo>
                    <a:pt x="30799" y="30813"/>
                  </a:lnTo>
                  <a:lnTo>
                    <a:pt x="64224" y="8268"/>
                  </a:lnTo>
                  <a:lnTo>
                    <a:pt x="105156" y="0"/>
                  </a:lnTo>
                  <a:lnTo>
                    <a:pt x="10965180" y="0"/>
                  </a:lnTo>
                  <a:lnTo>
                    <a:pt x="11006095" y="8268"/>
                  </a:lnTo>
                  <a:lnTo>
                    <a:pt x="11039522" y="30813"/>
                  </a:lnTo>
                  <a:lnTo>
                    <a:pt x="11062067" y="64240"/>
                  </a:lnTo>
                  <a:lnTo>
                    <a:pt x="11070336" y="105156"/>
                  </a:lnTo>
                  <a:lnTo>
                    <a:pt x="11070336" y="525780"/>
                  </a:lnTo>
                  <a:lnTo>
                    <a:pt x="11062067" y="566695"/>
                  </a:lnTo>
                  <a:lnTo>
                    <a:pt x="11039522" y="600122"/>
                  </a:lnTo>
                  <a:lnTo>
                    <a:pt x="11006095" y="622667"/>
                  </a:lnTo>
                  <a:lnTo>
                    <a:pt x="10965180" y="630936"/>
                  </a:lnTo>
                  <a:lnTo>
                    <a:pt x="105156" y="630936"/>
                  </a:lnTo>
                  <a:lnTo>
                    <a:pt x="64224" y="622667"/>
                  </a:lnTo>
                  <a:lnTo>
                    <a:pt x="30799" y="600122"/>
                  </a:lnTo>
                  <a:lnTo>
                    <a:pt x="8263" y="566695"/>
                  </a:lnTo>
                  <a:lnTo>
                    <a:pt x="0" y="525780"/>
                  </a:lnTo>
                  <a:lnTo>
                    <a:pt x="0" y="10515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89431" y="4367784"/>
            <a:ext cx="11082655" cy="643255"/>
            <a:chOff x="789431" y="4367784"/>
            <a:chExt cx="11082655" cy="643255"/>
          </a:xfrm>
        </p:grpSpPr>
        <p:sp>
          <p:nvSpPr>
            <p:cNvPr id="6" name="object 6"/>
            <p:cNvSpPr/>
            <p:nvPr/>
          </p:nvSpPr>
          <p:spPr>
            <a:xfrm>
              <a:off x="795527" y="4373880"/>
              <a:ext cx="11070590" cy="631190"/>
            </a:xfrm>
            <a:custGeom>
              <a:avLst/>
              <a:gdLst/>
              <a:ahLst/>
              <a:cxnLst/>
              <a:rect l="l" t="t" r="r" b="b"/>
              <a:pathLst>
                <a:path w="11070590" h="631189">
                  <a:moveTo>
                    <a:pt x="10965180" y="0"/>
                  </a:moveTo>
                  <a:lnTo>
                    <a:pt x="105156" y="0"/>
                  </a:lnTo>
                  <a:lnTo>
                    <a:pt x="64224" y="8268"/>
                  </a:lnTo>
                  <a:lnTo>
                    <a:pt x="30799" y="30813"/>
                  </a:lnTo>
                  <a:lnTo>
                    <a:pt x="8263" y="64240"/>
                  </a:lnTo>
                  <a:lnTo>
                    <a:pt x="0" y="105156"/>
                  </a:lnTo>
                  <a:lnTo>
                    <a:pt x="0" y="525780"/>
                  </a:lnTo>
                  <a:lnTo>
                    <a:pt x="8263" y="566695"/>
                  </a:lnTo>
                  <a:lnTo>
                    <a:pt x="30799" y="600122"/>
                  </a:lnTo>
                  <a:lnTo>
                    <a:pt x="64224" y="622667"/>
                  </a:lnTo>
                  <a:lnTo>
                    <a:pt x="105156" y="630936"/>
                  </a:lnTo>
                  <a:lnTo>
                    <a:pt x="10965180" y="630936"/>
                  </a:lnTo>
                  <a:lnTo>
                    <a:pt x="11006095" y="622667"/>
                  </a:lnTo>
                  <a:lnTo>
                    <a:pt x="11039522" y="600122"/>
                  </a:lnTo>
                  <a:lnTo>
                    <a:pt x="11062067" y="566695"/>
                  </a:lnTo>
                  <a:lnTo>
                    <a:pt x="11070336" y="525780"/>
                  </a:lnTo>
                  <a:lnTo>
                    <a:pt x="11070336" y="105156"/>
                  </a:lnTo>
                  <a:lnTo>
                    <a:pt x="11062067" y="64240"/>
                  </a:lnTo>
                  <a:lnTo>
                    <a:pt x="11039522" y="30813"/>
                  </a:lnTo>
                  <a:lnTo>
                    <a:pt x="11006095" y="8268"/>
                  </a:lnTo>
                  <a:lnTo>
                    <a:pt x="1096518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5527" y="4373880"/>
              <a:ext cx="11070590" cy="631190"/>
            </a:xfrm>
            <a:custGeom>
              <a:avLst/>
              <a:gdLst/>
              <a:ahLst/>
              <a:cxnLst/>
              <a:rect l="l" t="t" r="r" b="b"/>
              <a:pathLst>
                <a:path w="11070590" h="631189">
                  <a:moveTo>
                    <a:pt x="0" y="105156"/>
                  </a:moveTo>
                  <a:lnTo>
                    <a:pt x="8263" y="64240"/>
                  </a:lnTo>
                  <a:lnTo>
                    <a:pt x="30799" y="30813"/>
                  </a:lnTo>
                  <a:lnTo>
                    <a:pt x="64224" y="8268"/>
                  </a:lnTo>
                  <a:lnTo>
                    <a:pt x="105156" y="0"/>
                  </a:lnTo>
                  <a:lnTo>
                    <a:pt x="10965180" y="0"/>
                  </a:lnTo>
                  <a:lnTo>
                    <a:pt x="11006095" y="8268"/>
                  </a:lnTo>
                  <a:lnTo>
                    <a:pt x="11039522" y="30813"/>
                  </a:lnTo>
                  <a:lnTo>
                    <a:pt x="11062067" y="64240"/>
                  </a:lnTo>
                  <a:lnTo>
                    <a:pt x="11070336" y="105156"/>
                  </a:lnTo>
                  <a:lnTo>
                    <a:pt x="11070336" y="525780"/>
                  </a:lnTo>
                  <a:lnTo>
                    <a:pt x="11062067" y="566695"/>
                  </a:lnTo>
                  <a:lnTo>
                    <a:pt x="11039522" y="600122"/>
                  </a:lnTo>
                  <a:lnTo>
                    <a:pt x="11006095" y="622667"/>
                  </a:lnTo>
                  <a:lnTo>
                    <a:pt x="10965180" y="630936"/>
                  </a:lnTo>
                  <a:lnTo>
                    <a:pt x="105156" y="630936"/>
                  </a:lnTo>
                  <a:lnTo>
                    <a:pt x="64224" y="622667"/>
                  </a:lnTo>
                  <a:lnTo>
                    <a:pt x="30799" y="600122"/>
                  </a:lnTo>
                  <a:lnTo>
                    <a:pt x="8263" y="566695"/>
                  </a:lnTo>
                  <a:lnTo>
                    <a:pt x="0" y="525780"/>
                  </a:lnTo>
                  <a:lnTo>
                    <a:pt x="0" y="10515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16939" y="2331249"/>
            <a:ext cx="10745470" cy="3830320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700" b="1" spc="1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700" b="1" spc="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700" b="1" spc="25" dirty="0">
                <a:solidFill>
                  <a:srgbClr val="FFFFFF"/>
                </a:solidFill>
                <a:latin typeface="Trebuchet MS"/>
                <a:cs typeface="Trebuchet MS"/>
              </a:rPr>
              <a:t>oc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spc="-10" dirty="0">
                <a:solidFill>
                  <a:srgbClr val="FFFFFF"/>
                </a:solidFill>
                <a:latin typeface="Trebuchet MS"/>
                <a:cs typeface="Trebuchet MS"/>
              </a:rPr>
              <a:t>ss</a:t>
            </a:r>
            <a:r>
              <a:rPr sz="2700" b="1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229" dirty="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r>
              <a:rPr sz="2700" b="1" spc="32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2700" b="1" spc="-40" dirty="0">
                <a:solidFill>
                  <a:srgbClr val="FFFFFF"/>
                </a:solidFill>
                <a:latin typeface="Trebuchet MS"/>
                <a:cs typeface="Trebuchet MS"/>
              </a:rPr>
              <a:t>pel</a:t>
            </a:r>
            <a:r>
              <a:rPr sz="2700" b="1" spc="-3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90" dirty="0">
                <a:solidFill>
                  <a:srgbClr val="FFFFFF"/>
                </a:solidFill>
                <a:latin typeface="Trebuchet MS"/>
                <a:cs typeface="Trebuchet MS"/>
              </a:rPr>
              <a:t>App</a:t>
            </a:r>
            <a:r>
              <a:rPr sz="2700" b="1" spc="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spc="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700" b="1" spc="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2700" b="1" spc="-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700" b="1" spc="-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2700">
              <a:latin typeface="Trebuchet MS"/>
              <a:cs typeface="Trebuchet MS"/>
            </a:endParaRPr>
          </a:p>
          <a:p>
            <a:pPr marL="459105" marR="115570" indent="-228600">
              <a:lnSpc>
                <a:spcPct val="87000"/>
              </a:lnSpc>
              <a:spcBef>
                <a:spcPts val="1350"/>
              </a:spcBef>
              <a:buFont typeface="Trebuchet MS"/>
              <a:buChar char="•"/>
              <a:tabLst>
                <a:tab pos="459105" algn="l"/>
                <a:tab pos="459740" algn="l"/>
              </a:tabLst>
            </a:pPr>
            <a:r>
              <a:rPr sz="2100" b="1" spc="20" dirty="0">
                <a:latin typeface="Trebuchet MS"/>
                <a:cs typeface="Trebuchet MS"/>
              </a:rPr>
              <a:t>Section </a:t>
            </a:r>
            <a:r>
              <a:rPr sz="2100" b="1" spc="-65" dirty="0">
                <a:latin typeface="Trebuchet MS"/>
                <a:cs typeface="Trebuchet MS"/>
              </a:rPr>
              <a:t>66 </a:t>
            </a:r>
            <a:r>
              <a:rPr sz="2100" spc="280" dirty="0">
                <a:latin typeface="Trebuchet MS"/>
                <a:cs typeface="Trebuchet MS"/>
              </a:rPr>
              <a:t>– </a:t>
            </a:r>
            <a:r>
              <a:rPr sz="2100" spc="-55" dirty="0">
                <a:latin typeface="Trebuchet MS"/>
                <a:cs typeface="Trebuchet MS"/>
              </a:rPr>
              <a:t>Gender </a:t>
            </a:r>
            <a:r>
              <a:rPr sz="2100" spc="-120" dirty="0">
                <a:latin typeface="Trebuchet MS"/>
                <a:cs typeface="Trebuchet MS"/>
              </a:rPr>
              <a:t>neutrality </a:t>
            </a:r>
            <a:r>
              <a:rPr sz="2100" spc="-110" dirty="0">
                <a:latin typeface="Trebuchet MS"/>
                <a:cs typeface="Trebuchet MS"/>
              </a:rPr>
              <a:t>has </a:t>
            </a:r>
            <a:r>
              <a:rPr sz="2100" spc="-125" dirty="0">
                <a:latin typeface="Trebuchet MS"/>
                <a:cs typeface="Trebuchet MS"/>
              </a:rPr>
              <a:t>been </a:t>
            </a:r>
            <a:r>
              <a:rPr sz="2100" spc="-90" dirty="0">
                <a:latin typeface="Trebuchet MS"/>
                <a:cs typeface="Trebuchet MS"/>
              </a:rPr>
              <a:t>introduced </a:t>
            </a:r>
            <a:r>
              <a:rPr sz="2100" spc="-130" dirty="0">
                <a:latin typeface="Trebuchet MS"/>
                <a:cs typeface="Trebuchet MS"/>
              </a:rPr>
              <a:t>and </a:t>
            </a:r>
            <a:r>
              <a:rPr sz="2100" spc="-80" dirty="0">
                <a:latin typeface="Trebuchet MS"/>
                <a:cs typeface="Trebuchet MS"/>
              </a:rPr>
              <a:t>women </a:t>
            </a:r>
            <a:r>
              <a:rPr sz="2100" spc="-160" dirty="0">
                <a:latin typeface="Trebuchet MS"/>
                <a:cs typeface="Trebuchet MS"/>
              </a:rPr>
              <a:t>have </a:t>
            </a:r>
            <a:r>
              <a:rPr sz="2100" spc="-125" dirty="0">
                <a:latin typeface="Trebuchet MS"/>
                <a:cs typeface="Trebuchet MS"/>
              </a:rPr>
              <a:t>been </a:t>
            </a:r>
            <a:r>
              <a:rPr sz="2100" spc="-120" dirty="0">
                <a:latin typeface="Trebuchet MS"/>
                <a:cs typeface="Trebuchet MS"/>
              </a:rPr>
              <a:t>included as </a:t>
            </a:r>
            <a:r>
              <a:rPr sz="2100" spc="-145" dirty="0">
                <a:latin typeface="Trebuchet MS"/>
                <a:cs typeface="Trebuchet MS"/>
              </a:rPr>
              <a:t>an 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adult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member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70" dirty="0">
                <a:latin typeface="Trebuchet MS"/>
                <a:cs typeface="Trebuchet MS"/>
              </a:rPr>
              <a:t>family</a:t>
            </a:r>
            <a:r>
              <a:rPr sz="2100" spc="-70" dirty="0">
                <a:latin typeface="Trebuchet MS"/>
                <a:cs typeface="Trebuchet MS"/>
              </a:rPr>
              <a:t> for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purpose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service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summons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on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60" dirty="0">
                <a:latin typeface="Trebuchet MS"/>
                <a:cs typeface="Trebuchet MS"/>
              </a:rPr>
              <a:t>behalf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person 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summoned.The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earlier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reference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to</a:t>
            </a:r>
            <a:r>
              <a:rPr sz="2100" spc="-265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‘some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adult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55" dirty="0">
                <a:latin typeface="Trebuchet MS"/>
                <a:cs typeface="Trebuchet MS"/>
              </a:rPr>
              <a:t>male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130" dirty="0">
                <a:latin typeface="Trebuchet MS"/>
                <a:cs typeface="Trebuchet MS"/>
              </a:rPr>
              <a:t>member’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has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been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replaced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with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b="1" spc="5" dirty="0">
                <a:latin typeface="Trebuchet MS"/>
                <a:cs typeface="Trebuchet MS"/>
              </a:rPr>
              <a:t>‘some </a:t>
            </a:r>
            <a:r>
              <a:rPr sz="2100" b="1" spc="-615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adult</a:t>
            </a:r>
            <a:r>
              <a:rPr sz="2100" b="1" spc="-80" dirty="0">
                <a:latin typeface="Trebuchet MS"/>
                <a:cs typeface="Trebuchet MS"/>
              </a:rPr>
              <a:t> </a:t>
            </a:r>
            <a:r>
              <a:rPr sz="2100" b="1" spc="25" dirty="0">
                <a:latin typeface="Trebuchet MS"/>
                <a:cs typeface="Trebuchet MS"/>
              </a:rPr>
              <a:t>member’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700" b="1" spc="105" dirty="0">
                <a:solidFill>
                  <a:srgbClr val="FFFFFF"/>
                </a:solidFill>
                <a:latin typeface="Trebuchet MS"/>
                <a:cs typeface="Trebuchet MS"/>
              </a:rPr>
              <a:t>Chan</a:t>
            </a:r>
            <a:r>
              <a:rPr sz="2700" b="1" spc="3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spc="-1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700" b="1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7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700" b="1" spc="1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700" b="1" spc="5" dirty="0">
                <a:solidFill>
                  <a:srgbClr val="FFFFFF"/>
                </a:solidFill>
                <a:latin typeface="Trebuchet MS"/>
                <a:cs typeface="Trebuchet MS"/>
              </a:rPr>
              <a:t>der</a:t>
            </a:r>
            <a:r>
              <a:rPr sz="27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21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2700" b="1" spc="7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700" b="1" spc="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7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125" dirty="0">
                <a:solidFill>
                  <a:srgbClr val="FFFFFF"/>
                </a:solidFill>
                <a:latin typeface="Trebuchet MS"/>
                <a:cs typeface="Trebuchet MS"/>
              </a:rPr>
              <a:t>Ma</a:t>
            </a:r>
            <a:r>
              <a:rPr sz="2700" b="1" spc="6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ntenan</a:t>
            </a:r>
            <a:r>
              <a:rPr sz="2700" b="1" spc="-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700" b="1" spc="-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-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700" b="1" spc="-4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2700" b="1" spc="-4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52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2700" b="1" spc="18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700" b="1" spc="-8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spc="-135" dirty="0">
                <a:solidFill>
                  <a:srgbClr val="FFFFFF"/>
                </a:solidFill>
                <a:latin typeface="Trebuchet MS"/>
                <a:cs typeface="Trebuchet MS"/>
              </a:rPr>
              <a:t>s,</a:t>
            </a:r>
            <a:r>
              <a:rPr sz="2700" b="1" spc="-4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135" dirty="0">
                <a:solidFill>
                  <a:srgbClr val="FFFFFF"/>
                </a:solidFill>
                <a:latin typeface="Trebuchet MS"/>
                <a:cs typeface="Trebuchet MS"/>
              </a:rPr>
              <a:t>Ch</a:t>
            </a:r>
            <a:r>
              <a:rPr sz="2700" b="1" spc="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700" b="1" spc="-6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700" b="1" spc="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27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700" b="1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7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11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700" b="1" spc="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700" b="1" spc="-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700" b="1" spc="-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700" b="1" dirty="0">
                <a:solidFill>
                  <a:srgbClr val="FFFFFF"/>
                </a:solidFill>
                <a:latin typeface="Trebuchet MS"/>
                <a:cs typeface="Trebuchet MS"/>
              </a:rPr>
              <a:t>nts</a:t>
            </a:r>
            <a:endParaRPr sz="2700">
              <a:latin typeface="Trebuchet MS"/>
              <a:cs typeface="Trebuchet MS"/>
            </a:endParaRPr>
          </a:p>
          <a:p>
            <a:pPr marL="459105" marR="5080" indent="-228600">
              <a:lnSpc>
                <a:spcPct val="87000"/>
              </a:lnSpc>
              <a:spcBef>
                <a:spcPts val="1350"/>
              </a:spcBef>
              <a:buFont typeface="Trebuchet MS"/>
              <a:buChar char="•"/>
              <a:tabLst>
                <a:tab pos="459105" algn="l"/>
                <a:tab pos="459740" algn="l"/>
              </a:tabLst>
            </a:pPr>
            <a:r>
              <a:rPr sz="2100" b="1" spc="20" dirty="0">
                <a:latin typeface="Trebuchet MS"/>
                <a:cs typeface="Trebuchet MS"/>
              </a:rPr>
              <a:t>Section </a:t>
            </a:r>
            <a:r>
              <a:rPr sz="2100" b="1" spc="-65" dirty="0">
                <a:latin typeface="Trebuchet MS"/>
                <a:cs typeface="Trebuchet MS"/>
              </a:rPr>
              <a:t>145 </a:t>
            </a:r>
            <a:r>
              <a:rPr sz="2100" b="1" spc="280" dirty="0">
                <a:latin typeface="Trebuchet MS"/>
                <a:cs typeface="Trebuchet MS"/>
              </a:rPr>
              <a:t>– </a:t>
            </a:r>
            <a:r>
              <a:rPr sz="2100" spc="-75" dirty="0">
                <a:latin typeface="Trebuchet MS"/>
                <a:cs typeface="Trebuchet MS"/>
              </a:rPr>
              <a:t>Introduces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95" dirty="0">
                <a:latin typeface="Trebuchet MS"/>
                <a:cs typeface="Trebuchet MS"/>
              </a:rPr>
              <a:t>inclusion </a:t>
            </a:r>
            <a:r>
              <a:rPr sz="2100" spc="-100" dirty="0">
                <a:latin typeface="Trebuchet MS"/>
                <a:cs typeface="Trebuchet MS"/>
              </a:rPr>
              <a:t>of </a:t>
            </a:r>
            <a:r>
              <a:rPr sz="2100" spc="-75" dirty="0">
                <a:latin typeface="Trebuchet MS"/>
                <a:cs typeface="Trebuchet MS"/>
              </a:rPr>
              <a:t>both </a:t>
            </a:r>
            <a:r>
              <a:rPr sz="2100" b="1" spc="-20" dirty="0">
                <a:latin typeface="Trebuchet MS"/>
                <a:cs typeface="Trebuchet MS"/>
              </a:rPr>
              <a:t>father </a:t>
            </a:r>
            <a:r>
              <a:rPr sz="2100" b="1" spc="-5" dirty="0">
                <a:latin typeface="Trebuchet MS"/>
                <a:cs typeface="Trebuchet MS"/>
              </a:rPr>
              <a:t>and </a:t>
            </a:r>
            <a:r>
              <a:rPr sz="2100" b="1" spc="45" dirty="0">
                <a:latin typeface="Trebuchet MS"/>
                <a:cs typeface="Trebuchet MS"/>
              </a:rPr>
              <a:t>mother </a:t>
            </a:r>
            <a:r>
              <a:rPr sz="2100" spc="-120" dirty="0">
                <a:latin typeface="Trebuchet MS"/>
                <a:cs typeface="Trebuchet MS"/>
              </a:rPr>
              <a:t>in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95" dirty="0">
                <a:latin typeface="Trebuchet MS"/>
                <a:cs typeface="Trebuchet MS"/>
              </a:rPr>
              <a:t>proceedings </a:t>
            </a:r>
            <a:r>
              <a:rPr sz="2100" spc="-70" dirty="0">
                <a:latin typeface="Trebuchet MS"/>
                <a:cs typeface="Trebuchet MS"/>
              </a:rPr>
              <a:t>for 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45" dirty="0">
                <a:latin typeface="Trebuchet MS"/>
                <a:cs typeface="Trebuchet MS"/>
              </a:rPr>
              <a:t>an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order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maintenance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from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145" dirty="0">
                <a:latin typeface="Trebuchet MS"/>
                <a:cs typeface="Trebuchet MS"/>
              </a:rPr>
              <a:t>place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where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dependent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parent</a:t>
            </a:r>
            <a:r>
              <a:rPr sz="2100" spc="-90" dirty="0">
                <a:latin typeface="Trebuchet MS"/>
                <a:cs typeface="Trebuchet MS"/>
              </a:rPr>
              <a:t> resides.This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removed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 </a:t>
            </a:r>
            <a:r>
              <a:rPr sz="2100" spc="-615" dirty="0">
                <a:latin typeface="Trebuchet MS"/>
                <a:cs typeface="Trebuchet MS"/>
              </a:rPr>
              <a:t> </a:t>
            </a:r>
            <a:r>
              <a:rPr sz="2100" spc="-150" dirty="0">
                <a:latin typeface="Trebuchet MS"/>
                <a:cs typeface="Trebuchet MS"/>
              </a:rPr>
              <a:t>difficulty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which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existed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in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95" dirty="0">
                <a:latin typeface="Trebuchet MS"/>
                <a:cs typeface="Trebuchet MS"/>
              </a:rPr>
              <a:t>CrPC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wherein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in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case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35" dirty="0">
                <a:latin typeface="Trebuchet MS"/>
                <a:cs typeface="Trebuchet MS"/>
              </a:rPr>
              <a:t>parents,</a:t>
            </a:r>
            <a:r>
              <a:rPr sz="2100" spc="-28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45" dirty="0">
                <a:latin typeface="Trebuchet MS"/>
                <a:cs typeface="Trebuchet MS"/>
              </a:rPr>
              <a:t>place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for </a:t>
            </a:r>
            <a:r>
              <a:rPr sz="2100" spc="-120" dirty="0">
                <a:latin typeface="Trebuchet MS"/>
                <a:cs typeface="Trebuchet MS"/>
              </a:rPr>
              <a:t>initiation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 </a:t>
            </a:r>
            <a:r>
              <a:rPr sz="2100" spc="-100" dirty="0">
                <a:latin typeface="Trebuchet MS"/>
                <a:cs typeface="Trebuchet MS"/>
              </a:rPr>
              <a:t> proceeding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was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the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45" dirty="0">
                <a:latin typeface="Trebuchet MS"/>
                <a:cs typeface="Trebuchet MS"/>
              </a:rPr>
              <a:t>place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residence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of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their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son.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31135" y="738889"/>
            <a:ext cx="7729855" cy="1640834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3845" rIns="0" bIns="0" rtlCol="0">
            <a:spAutoFit/>
          </a:bodyPr>
          <a:lstStyle/>
          <a:p>
            <a:pPr marL="466725">
              <a:lnSpc>
                <a:spcPct val="100000"/>
              </a:lnSpc>
              <a:spcBef>
                <a:spcPts val="2235"/>
              </a:spcBef>
            </a:pPr>
            <a:r>
              <a:rPr b="1" spc="360" dirty="0">
                <a:solidFill>
                  <a:srgbClr val="252525"/>
                </a:solidFill>
              </a:rPr>
              <a:t>CHANGES</a:t>
            </a:r>
            <a:r>
              <a:rPr b="1" spc="5" dirty="0">
                <a:solidFill>
                  <a:srgbClr val="252525"/>
                </a:solidFill>
              </a:rPr>
              <a:t> </a:t>
            </a:r>
            <a:r>
              <a:rPr b="1" spc="260" dirty="0">
                <a:solidFill>
                  <a:srgbClr val="252525"/>
                </a:solidFill>
              </a:rPr>
              <a:t>AFFECTING</a:t>
            </a:r>
            <a:r>
              <a:rPr b="1" spc="-110" dirty="0">
                <a:solidFill>
                  <a:srgbClr val="252525"/>
                </a:solidFill>
              </a:rPr>
              <a:t> </a:t>
            </a:r>
            <a:r>
              <a:rPr b="1" spc="480" dirty="0">
                <a:solidFill>
                  <a:srgbClr val="252525"/>
                </a:solidFill>
              </a:rPr>
              <a:t>WOMEN</a:t>
            </a:r>
          </a:p>
        </p:txBody>
      </p:sp>
    </p:spTree>
    <p:extLst>
      <p:ext uri="{BB962C8B-B14F-4D97-AF65-F5344CB8AC3E}">
        <p14:creationId xmlns:p14="http://schemas.microsoft.com/office/powerpoint/2010/main" val="38822393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568" y="1810511"/>
            <a:ext cx="11463655" cy="619125"/>
            <a:chOff x="353568" y="1810511"/>
            <a:chExt cx="11463655" cy="619125"/>
          </a:xfrm>
        </p:grpSpPr>
        <p:sp>
          <p:nvSpPr>
            <p:cNvPr id="3" name="object 3"/>
            <p:cNvSpPr/>
            <p:nvPr/>
          </p:nvSpPr>
          <p:spPr>
            <a:xfrm>
              <a:off x="359664" y="1816607"/>
              <a:ext cx="11451590" cy="607060"/>
            </a:xfrm>
            <a:custGeom>
              <a:avLst/>
              <a:gdLst/>
              <a:ahLst/>
              <a:cxnLst/>
              <a:rect l="l" t="t" r="r" b="b"/>
              <a:pathLst>
                <a:path w="11451590" h="607060">
                  <a:moveTo>
                    <a:pt x="11350243" y="0"/>
                  </a:moveTo>
                  <a:lnTo>
                    <a:pt x="101092" y="0"/>
                  </a:lnTo>
                  <a:lnTo>
                    <a:pt x="61743" y="7937"/>
                  </a:lnTo>
                  <a:lnTo>
                    <a:pt x="29610" y="29591"/>
                  </a:lnTo>
                  <a:lnTo>
                    <a:pt x="7944" y="61722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44" y="544829"/>
                  </a:lnTo>
                  <a:lnTo>
                    <a:pt x="29610" y="576961"/>
                  </a:lnTo>
                  <a:lnTo>
                    <a:pt x="61743" y="598614"/>
                  </a:lnTo>
                  <a:lnTo>
                    <a:pt x="101092" y="606551"/>
                  </a:lnTo>
                  <a:lnTo>
                    <a:pt x="11350243" y="606551"/>
                  </a:lnTo>
                  <a:lnTo>
                    <a:pt x="11389614" y="598614"/>
                  </a:lnTo>
                  <a:lnTo>
                    <a:pt x="11421744" y="576961"/>
                  </a:lnTo>
                  <a:lnTo>
                    <a:pt x="11443398" y="544829"/>
                  </a:lnTo>
                  <a:lnTo>
                    <a:pt x="11451336" y="505459"/>
                  </a:lnTo>
                  <a:lnTo>
                    <a:pt x="11451336" y="101091"/>
                  </a:lnTo>
                  <a:lnTo>
                    <a:pt x="11443398" y="61721"/>
                  </a:lnTo>
                  <a:lnTo>
                    <a:pt x="11421744" y="29590"/>
                  </a:lnTo>
                  <a:lnTo>
                    <a:pt x="11389614" y="7937"/>
                  </a:lnTo>
                  <a:lnTo>
                    <a:pt x="1135024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9664" y="1816607"/>
              <a:ext cx="11451590" cy="607060"/>
            </a:xfrm>
            <a:custGeom>
              <a:avLst/>
              <a:gdLst/>
              <a:ahLst/>
              <a:cxnLst/>
              <a:rect l="l" t="t" r="r" b="b"/>
              <a:pathLst>
                <a:path w="11451590" h="607060">
                  <a:moveTo>
                    <a:pt x="0" y="101091"/>
                  </a:moveTo>
                  <a:lnTo>
                    <a:pt x="7944" y="61722"/>
                  </a:lnTo>
                  <a:lnTo>
                    <a:pt x="29610" y="29591"/>
                  </a:lnTo>
                  <a:lnTo>
                    <a:pt x="61743" y="7937"/>
                  </a:lnTo>
                  <a:lnTo>
                    <a:pt x="101092" y="0"/>
                  </a:lnTo>
                  <a:lnTo>
                    <a:pt x="11350243" y="0"/>
                  </a:lnTo>
                  <a:lnTo>
                    <a:pt x="11389614" y="7937"/>
                  </a:lnTo>
                  <a:lnTo>
                    <a:pt x="11421744" y="29590"/>
                  </a:lnTo>
                  <a:lnTo>
                    <a:pt x="11443398" y="61721"/>
                  </a:lnTo>
                  <a:lnTo>
                    <a:pt x="11451336" y="101091"/>
                  </a:lnTo>
                  <a:lnTo>
                    <a:pt x="11451336" y="505459"/>
                  </a:lnTo>
                  <a:lnTo>
                    <a:pt x="11443398" y="544829"/>
                  </a:lnTo>
                  <a:lnTo>
                    <a:pt x="11421744" y="576961"/>
                  </a:lnTo>
                  <a:lnTo>
                    <a:pt x="11389614" y="598614"/>
                  </a:lnTo>
                  <a:lnTo>
                    <a:pt x="11350243" y="606551"/>
                  </a:lnTo>
                  <a:lnTo>
                    <a:pt x="101092" y="606551"/>
                  </a:lnTo>
                  <a:lnTo>
                    <a:pt x="61743" y="598614"/>
                  </a:lnTo>
                  <a:lnTo>
                    <a:pt x="29610" y="576961"/>
                  </a:lnTo>
                  <a:lnTo>
                    <a:pt x="7944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53568" y="4172711"/>
            <a:ext cx="11463655" cy="622300"/>
            <a:chOff x="353568" y="4172711"/>
            <a:chExt cx="11463655" cy="622300"/>
          </a:xfrm>
        </p:grpSpPr>
        <p:sp>
          <p:nvSpPr>
            <p:cNvPr id="6" name="object 6"/>
            <p:cNvSpPr/>
            <p:nvPr/>
          </p:nvSpPr>
          <p:spPr>
            <a:xfrm>
              <a:off x="359664" y="4178807"/>
              <a:ext cx="11451590" cy="609600"/>
            </a:xfrm>
            <a:custGeom>
              <a:avLst/>
              <a:gdLst/>
              <a:ahLst/>
              <a:cxnLst/>
              <a:rect l="l" t="t" r="r" b="b"/>
              <a:pathLst>
                <a:path w="11451590" h="609600">
                  <a:moveTo>
                    <a:pt x="11349736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11349736" y="609600"/>
                  </a:lnTo>
                  <a:lnTo>
                    <a:pt x="11389292" y="601618"/>
                  </a:lnTo>
                  <a:lnTo>
                    <a:pt x="11421586" y="579850"/>
                  </a:lnTo>
                  <a:lnTo>
                    <a:pt x="11443354" y="547556"/>
                  </a:lnTo>
                  <a:lnTo>
                    <a:pt x="11451336" y="508000"/>
                  </a:lnTo>
                  <a:lnTo>
                    <a:pt x="11451336" y="101600"/>
                  </a:lnTo>
                  <a:lnTo>
                    <a:pt x="11443354" y="62043"/>
                  </a:lnTo>
                  <a:lnTo>
                    <a:pt x="11421586" y="29749"/>
                  </a:lnTo>
                  <a:lnTo>
                    <a:pt x="11389292" y="7981"/>
                  </a:lnTo>
                  <a:lnTo>
                    <a:pt x="1134973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9664" y="4178807"/>
              <a:ext cx="11451590" cy="609600"/>
            </a:xfrm>
            <a:custGeom>
              <a:avLst/>
              <a:gdLst/>
              <a:ahLst/>
              <a:cxnLst/>
              <a:rect l="l" t="t" r="r" b="b"/>
              <a:pathLst>
                <a:path w="1145159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11349736" y="0"/>
                  </a:lnTo>
                  <a:lnTo>
                    <a:pt x="11389292" y="7981"/>
                  </a:lnTo>
                  <a:lnTo>
                    <a:pt x="11421586" y="29749"/>
                  </a:lnTo>
                  <a:lnTo>
                    <a:pt x="11443354" y="62043"/>
                  </a:lnTo>
                  <a:lnTo>
                    <a:pt x="11451336" y="101600"/>
                  </a:lnTo>
                  <a:lnTo>
                    <a:pt x="11451336" y="508000"/>
                  </a:lnTo>
                  <a:lnTo>
                    <a:pt x="11443354" y="547556"/>
                  </a:lnTo>
                  <a:lnTo>
                    <a:pt x="11421586" y="579850"/>
                  </a:lnTo>
                  <a:lnTo>
                    <a:pt x="11389292" y="601618"/>
                  </a:lnTo>
                  <a:lnTo>
                    <a:pt x="11349736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76199" y="1706259"/>
            <a:ext cx="11190605" cy="4738370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sz="2600" b="1" spc="16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600" b="1" spc="14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600" b="1" spc="-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600" b="1" spc="-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60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600" b="1" spc="-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600" b="1" spc="-6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6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6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600" b="1" spc="-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600" b="1" spc="-8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2600" b="1" spc="-5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600" b="1" spc="-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600" b="1" spc="5" dirty="0">
                <a:solidFill>
                  <a:srgbClr val="FFFFFF"/>
                </a:solidFill>
                <a:latin typeface="Trebuchet MS"/>
                <a:cs typeface="Trebuchet MS"/>
              </a:rPr>
              <a:t>ons</a:t>
            </a:r>
            <a:r>
              <a:rPr sz="26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600" b="1" spc="-1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6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4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6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10" dirty="0">
                <a:solidFill>
                  <a:srgbClr val="FFFFFF"/>
                </a:solidFill>
                <a:latin typeface="Trebuchet MS"/>
                <a:cs typeface="Trebuchet MS"/>
              </a:rPr>
              <a:t>Inqui</a:t>
            </a:r>
            <a:r>
              <a:rPr sz="26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600" b="1" spc="-55" dirty="0">
                <a:solidFill>
                  <a:srgbClr val="FFFFFF"/>
                </a:solidFill>
                <a:latin typeface="Trebuchet MS"/>
                <a:cs typeface="Trebuchet MS"/>
              </a:rPr>
              <a:t>ies</a:t>
            </a:r>
            <a:r>
              <a:rPr sz="2600" b="1" spc="-20" dirty="0">
                <a:solidFill>
                  <a:srgbClr val="FFFFFF"/>
                </a:solidFill>
                <a:latin typeface="Trebuchet MS"/>
                <a:cs typeface="Trebuchet MS"/>
              </a:rPr>
              <a:t> a</a:t>
            </a:r>
            <a:r>
              <a:rPr sz="2600" b="1" spc="-15" dirty="0">
                <a:solidFill>
                  <a:srgbClr val="FFFFFF"/>
                </a:solidFill>
                <a:latin typeface="Trebuchet MS"/>
                <a:cs typeface="Trebuchet MS"/>
              </a:rPr>
              <a:t>nd</a:t>
            </a:r>
            <a:r>
              <a:rPr sz="2600" b="1" spc="-4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60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600" b="1" spc="-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600" b="1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600" b="1" spc="-40" dirty="0">
                <a:solidFill>
                  <a:srgbClr val="FFFFFF"/>
                </a:solidFill>
                <a:latin typeface="Trebuchet MS"/>
                <a:cs typeface="Trebuchet MS"/>
              </a:rPr>
              <a:t>ls</a:t>
            </a:r>
            <a:endParaRPr sz="2600" dirty="0">
              <a:latin typeface="Trebuchet MS"/>
              <a:cs typeface="Trebuchet MS"/>
            </a:endParaRPr>
          </a:p>
          <a:p>
            <a:pPr marL="476250" indent="-229235" algn="just">
              <a:lnSpc>
                <a:spcPts val="2245"/>
              </a:lnSpc>
              <a:spcBef>
                <a:spcPts val="1015"/>
              </a:spcBef>
              <a:buFont typeface="Trebuchet MS"/>
              <a:buChar char="•"/>
              <a:tabLst>
                <a:tab pos="476884" algn="l"/>
              </a:tabLst>
            </a:pPr>
            <a:r>
              <a:rPr sz="2000" b="1" spc="15" dirty="0">
                <a:latin typeface="Trebuchet MS"/>
                <a:cs typeface="Trebuchet MS"/>
              </a:rPr>
              <a:t>Section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360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260" dirty="0">
                <a:latin typeface="Trebuchet MS"/>
                <a:cs typeface="Trebuchet MS"/>
              </a:rPr>
              <a:t>–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The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Court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shall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afford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60" dirty="0">
                <a:latin typeface="Trebuchet MS"/>
                <a:cs typeface="Trebuchet MS"/>
              </a:rPr>
              <a:t>an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opportunity</a:t>
            </a:r>
            <a:r>
              <a:rPr sz="2000" b="1" spc="15" dirty="0">
                <a:latin typeface="Trebuchet MS"/>
                <a:cs typeface="Trebuchet MS"/>
              </a:rPr>
              <a:t> </a:t>
            </a:r>
            <a:r>
              <a:rPr sz="2000" b="1" spc="30" dirty="0">
                <a:latin typeface="Trebuchet MS"/>
                <a:cs typeface="Trebuchet MS"/>
              </a:rPr>
              <a:t>to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the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5" dirty="0">
                <a:latin typeface="Trebuchet MS"/>
                <a:cs typeface="Trebuchet MS"/>
              </a:rPr>
              <a:t>victim</a:t>
            </a:r>
            <a:r>
              <a:rPr sz="2000" b="1" spc="-65" dirty="0">
                <a:latin typeface="Trebuchet MS"/>
                <a:cs typeface="Trebuchet MS"/>
              </a:rPr>
              <a:t> </a:t>
            </a:r>
            <a:r>
              <a:rPr sz="2000" b="1" spc="30" dirty="0">
                <a:latin typeface="Trebuchet MS"/>
                <a:cs typeface="Trebuchet MS"/>
              </a:rPr>
              <a:t>to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be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heard</a:t>
            </a:r>
            <a:r>
              <a:rPr sz="2000" b="1" spc="20" dirty="0">
                <a:latin typeface="Trebuchet MS"/>
                <a:cs typeface="Trebuchet MS"/>
              </a:rPr>
              <a:t> </a:t>
            </a:r>
            <a:r>
              <a:rPr sz="2000" b="1" spc="-45" dirty="0">
                <a:latin typeface="Trebuchet MS"/>
                <a:cs typeface="Trebuchet MS"/>
              </a:rPr>
              <a:t>before</a:t>
            </a:r>
            <a:endParaRPr sz="2000" dirty="0">
              <a:latin typeface="Trebuchet MS"/>
              <a:cs typeface="Trebuchet MS"/>
            </a:endParaRPr>
          </a:p>
          <a:p>
            <a:pPr marL="476250" algn="just">
              <a:lnSpc>
                <a:spcPts val="2245"/>
              </a:lnSpc>
            </a:pPr>
            <a:r>
              <a:rPr sz="2000" b="1" spc="-25" dirty="0">
                <a:latin typeface="Trebuchet MS"/>
                <a:cs typeface="Trebuchet MS"/>
              </a:rPr>
              <a:t>withdrawal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of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prosecution</a:t>
            </a:r>
            <a:r>
              <a:rPr sz="2000" spc="-35" dirty="0">
                <a:latin typeface="Trebuchet MS"/>
                <a:cs typeface="Trebuchet MS"/>
              </a:rPr>
              <a:t>.</a:t>
            </a:r>
            <a:endParaRPr sz="2000" dirty="0">
              <a:latin typeface="Trebuchet MS"/>
              <a:cs typeface="Trebuchet MS"/>
            </a:endParaRPr>
          </a:p>
          <a:p>
            <a:pPr marL="476250" marR="29845" indent="-228600" algn="just">
              <a:lnSpc>
                <a:spcPct val="87000"/>
              </a:lnSpc>
              <a:spcBef>
                <a:spcPts val="455"/>
              </a:spcBef>
              <a:buFont typeface="Trebuchet MS"/>
              <a:buChar char="•"/>
              <a:tabLst>
                <a:tab pos="476884" algn="l"/>
              </a:tabLst>
            </a:pPr>
            <a:r>
              <a:rPr sz="2000" b="1" spc="15" dirty="0">
                <a:latin typeface="Trebuchet MS"/>
                <a:cs typeface="Trebuchet MS"/>
              </a:rPr>
              <a:t>Section </a:t>
            </a:r>
            <a:r>
              <a:rPr sz="2000" b="1" spc="-75" dirty="0">
                <a:latin typeface="Trebuchet MS"/>
                <a:cs typeface="Trebuchet MS"/>
              </a:rPr>
              <a:t>392 </a:t>
            </a:r>
            <a:r>
              <a:rPr sz="2000" b="1" spc="260" dirty="0">
                <a:latin typeface="Trebuchet MS"/>
                <a:cs typeface="Trebuchet MS"/>
              </a:rPr>
              <a:t>– </a:t>
            </a:r>
            <a:r>
              <a:rPr sz="2000" spc="145" dirty="0">
                <a:latin typeface="Trebuchet MS"/>
                <a:cs typeface="Trebuchet MS"/>
              </a:rPr>
              <a:t>A </a:t>
            </a:r>
            <a:r>
              <a:rPr sz="2000" spc="-135" dirty="0">
                <a:latin typeface="Trebuchet MS"/>
                <a:cs typeface="Trebuchet MS"/>
              </a:rPr>
              <a:t>time </a:t>
            </a:r>
            <a:r>
              <a:rPr sz="2000" spc="-75" dirty="0">
                <a:latin typeface="Trebuchet MS"/>
                <a:cs typeface="Trebuchet MS"/>
              </a:rPr>
              <a:t>period </a:t>
            </a:r>
            <a:r>
              <a:rPr sz="2000" spc="-110" dirty="0">
                <a:latin typeface="Trebuchet MS"/>
                <a:cs typeface="Trebuchet MS"/>
              </a:rPr>
              <a:t>of </a:t>
            </a:r>
            <a:r>
              <a:rPr sz="2000" b="1" spc="-75" dirty="0">
                <a:latin typeface="Trebuchet MS"/>
                <a:cs typeface="Trebuchet MS"/>
              </a:rPr>
              <a:t>45 </a:t>
            </a:r>
            <a:r>
              <a:rPr sz="2000" b="1" spc="-45" dirty="0">
                <a:latin typeface="Trebuchet MS"/>
                <a:cs typeface="Trebuchet MS"/>
              </a:rPr>
              <a:t>days </a:t>
            </a:r>
            <a:r>
              <a:rPr sz="2000" b="1" spc="25" dirty="0">
                <a:latin typeface="Trebuchet MS"/>
                <a:cs typeface="Trebuchet MS"/>
              </a:rPr>
              <a:t>from </a:t>
            </a:r>
            <a:r>
              <a:rPr sz="2000" b="1" spc="-25" dirty="0">
                <a:latin typeface="Trebuchet MS"/>
                <a:cs typeface="Trebuchet MS"/>
              </a:rPr>
              <a:t>the </a:t>
            </a:r>
            <a:r>
              <a:rPr sz="2000" b="1" spc="-15" dirty="0">
                <a:latin typeface="Trebuchet MS"/>
                <a:cs typeface="Trebuchet MS"/>
              </a:rPr>
              <a:t>date </a:t>
            </a:r>
            <a:r>
              <a:rPr sz="2000" b="1" spc="-50" dirty="0">
                <a:latin typeface="Trebuchet MS"/>
                <a:cs typeface="Trebuchet MS"/>
              </a:rPr>
              <a:t>of </a:t>
            </a:r>
            <a:r>
              <a:rPr sz="2000" b="1" spc="10" dirty="0">
                <a:latin typeface="Trebuchet MS"/>
                <a:cs typeface="Trebuchet MS"/>
              </a:rPr>
              <a:t>termination </a:t>
            </a:r>
            <a:r>
              <a:rPr sz="2000" b="1" spc="-50" dirty="0">
                <a:latin typeface="Trebuchet MS"/>
                <a:cs typeface="Trebuchet MS"/>
              </a:rPr>
              <a:t>of </a:t>
            </a:r>
            <a:r>
              <a:rPr sz="2000" b="1" spc="-15" dirty="0">
                <a:latin typeface="Trebuchet MS"/>
                <a:cs typeface="Trebuchet MS"/>
              </a:rPr>
              <a:t>trial </a:t>
            </a:r>
            <a:r>
              <a:rPr sz="2000" spc="-95" dirty="0">
                <a:latin typeface="Trebuchet MS"/>
                <a:cs typeface="Trebuchet MS"/>
              </a:rPr>
              <a:t>is provided </a:t>
            </a:r>
            <a:r>
              <a:rPr sz="2000" spc="-75" dirty="0">
                <a:latin typeface="Trebuchet MS"/>
                <a:cs typeface="Trebuchet MS"/>
              </a:rPr>
              <a:t>for </a:t>
            </a:r>
            <a:r>
              <a:rPr sz="2000" spc="-120" dirty="0">
                <a:latin typeface="Trebuchet MS"/>
                <a:cs typeface="Trebuchet MS"/>
              </a:rPr>
              <a:t>the </a:t>
            </a:r>
            <a:r>
              <a:rPr sz="2000" spc="-59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judgment </a:t>
            </a:r>
            <a:r>
              <a:rPr sz="2000" spc="-50" dirty="0">
                <a:latin typeface="Trebuchet MS"/>
                <a:cs typeface="Trebuchet MS"/>
              </a:rPr>
              <a:t>to </a:t>
            </a:r>
            <a:r>
              <a:rPr sz="2000" spc="-125" dirty="0">
                <a:latin typeface="Trebuchet MS"/>
                <a:cs typeface="Trebuchet MS"/>
              </a:rPr>
              <a:t>be </a:t>
            </a:r>
            <a:r>
              <a:rPr sz="2000" spc="-75" dirty="0">
                <a:latin typeface="Trebuchet MS"/>
                <a:cs typeface="Trebuchet MS"/>
              </a:rPr>
              <a:t>pronounced </a:t>
            </a:r>
            <a:r>
              <a:rPr sz="2000" spc="-110" dirty="0">
                <a:latin typeface="Trebuchet MS"/>
                <a:cs typeface="Trebuchet MS"/>
              </a:rPr>
              <a:t>in </a:t>
            </a:r>
            <a:r>
              <a:rPr sz="2000" spc="-155" dirty="0">
                <a:latin typeface="Trebuchet MS"/>
                <a:cs typeface="Trebuchet MS"/>
              </a:rPr>
              <a:t>any </a:t>
            </a:r>
            <a:r>
              <a:rPr sz="2000" spc="-120" dirty="0">
                <a:latin typeface="Trebuchet MS"/>
                <a:cs typeface="Trebuchet MS"/>
              </a:rPr>
              <a:t>criminal </a:t>
            </a:r>
            <a:r>
              <a:rPr sz="2000" spc="-35" dirty="0">
                <a:latin typeface="Trebuchet MS"/>
                <a:cs typeface="Trebuchet MS"/>
              </a:rPr>
              <a:t>Court. </a:t>
            </a:r>
            <a:r>
              <a:rPr sz="2000" spc="-65" dirty="0">
                <a:latin typeface="Trebuchet MS"/>
                <a:cs typeface="Trebuchet MS"/>
              </a:rPr>
              <a:t>The </a:t>
            </a:r>
            <a:r>
              <a:rPr sz="2000" spc="20" dirty="0">
                <a:latin typeface="Trebuchet MS"/>
                <a:cs typeface="Trebuchet MS"/>
              </a:rPr>
              <a:t>Court </a:t>
            </a:r>
            <a:r>
              <a:rPr sz="2000" spc="-50" dirty="0">
                <a:latin typeface="Trebuchet MS"/>
                <a:cs typeface="Trebuchet MS"/>
              </a:rPr>
              <a:t>to </a:t>
            </a:r>
            <a:r>
              <a:rPr sz="2000" b="1" spc="-5" dirty="0">
                <a:latin typeface="Trebuchet MS"/>
                <a:cs typeface="Trebuchet MS"/>
              </a:rPr>
              <a:t>upload </a:t>
            </a:r>
            <a:r>
              <a:rPr sz="2000" b="1" spc="-25" dirty="0">
                <a:latin typeface="Trebuchet MS"/>
                <a:cs typeface="Trebuchet MS"/>
              </a:rPr>
              <a:t>the copy </a:t>
            </a:r>
            <a:r>
              <a:rPr sz="2000" b="1" spc="-50" dirty="0">
                <a:latin typeface="Trebuchet MS"/>
                <a:cs typeface="Trebuchet MS"/>
              </a:rPr>
              <a:t>of </a:t>
            </a:r>
            <a:r>
              <a:rPr sz="2000" b="1" spc="-15" dirty="0">
                <a:latin typeface="Trebuchet MS"/>
                <a:cs typeface="Trebuchet MS"/>
              </a:rPr>
              <a:t>the </a:t>
            </a:r>
            <a:r>
              <a:rPr sz="2000" b="1" dirty="0">
                <a:latin typeface="Trebuchet MS"/>
                <a:cs typeface="Trebuchet MS"/>
              </a:rPr>
              <a:t>judgment </a:t>
            </a:r>
            <a:r>
              <a:rPr sz="2000" b="1" spc="5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on </a:t>
            </a:r>
            <a:r>
              <a:rPr sz="2000" b="1" spc="-15" dirty="0">
                <a:latin typeface="Trebuchet MS"/>
                <a:cs typeface="Trebuchet MS"/>
              </a:rPr>
              <a:t>its </a:t>
            </a:r>
            <a:r>
              <a:rPr sz="2000" b="1" spc="10" dirty="0">
                <a:latin typeface="Trebuchet MS"/>
                <a:cs typeface="Trebuchet MS"/>
              </a:rPr>
              <a:t>portal </a:t>
            </a:r>
            <a:r>
              <a:rPr sz="2000" b="1" spc="-25" dirty="0">
                <a:latin typeface="Trebuchet MS"/>
                <a:cs typeface="Trebuchet MS"/>
              </a:rPr>
              <a:t>within </a:t>
            </a:r>
            <a:r>
              <a:rPr sz="2000" b="1" spc="-75" dirty="0">
                <a:latin typeface="Trebuchet MS"/>
                <a:cs typeface="Trebuchet MS"/>
              </a:rPr>
              <a:t>7 </a:t>
            </a:r>
            <a:r>
              <a:rPr sz="2000" b="1" spc="-40" dirty="0">
                <a:latin typeface="Trebuchet MS"/>
                <a:cs typeface="Trebuchet MS"/>
              </a:rPr>
              <a:t>days </a:t>
            </a:r>
            <a:r>
              <a:rPr sz="2000" spc="-95" dirty="0">
                <a:latin typeface="Trebuchet MS"/>
                <a:cs typeface="Trebuchet MS"/>
              </a:rPr>
              <a:t>from </a:t>
            </a:r>
            <a:r>
              <a:rPr sz="2000" spc="-120" dirty="0">
                <a:latin typeface="Trebuchet MS"/>
                <a:cs typeface="Trebuchet MS"/>
              </a:rPr>
              <a:t>the </a:t>
            </a:r>
            <a:r>
              <a:rPr sz="2000" spc="-150" dirty="0">
                <a:latin typeface="Trebuchet MS"/>
                <a:cs typeface="Trebuchet MS"/>
              </a:rPr>
              <a:t>date </a:t>
            </a:r>
            <a:r>
              <a:rPr sz="2000" spc="-110" dirty="0">
                <a:latin typeface="Trebuchet MS"/>
                <a:cs typeface="Trebuchet MS"/>
              </a:rPr>
              <a:t>of </a:t>
            </a:r>
            <a:r>
              <a:rPr sz="2000" spc="-160" dirty="0">
                <a:latin typeface="Trebuchet MS"/>
                <a:cs typeface="Trebuchet MS"/>
              </a:rPr>
              <a:t>judgment. </a:t>
            </a:r>
            <a:r>
              <a:rPr sz="2000" spc="20" dirty="0">
                <a:latin typeface="Trebuchet MS"/>
                <a:cs typeface="Trebuchet MS"/>
              </a:rPr>
              <a:t>An </a:t>
            </a:r>
            <a:r>
              <a:rPr sz="2000" spc="-120" dirty="0">
                <a:latin typeface="Trebuchet MS"/>
                <a:cs typeface="Trebuchet MS"/>
              </a:rPr>
              <a:t>accused in </a:t>
            </a:r>
            <a:r>
              <a:rPr sz="2000" spc="-80" dirty="0">
                <a:latin typeface="Trebuchet MS"/>
                <a:cs typeface="Trebuchet MS"/>
              </a:rPr>
              <a:t>custody </a:t>
            </a:r>
            <a:r>
              <a:rPr sz="2000" spc="-150" dirty="0">
                <a:latin typeface="Trebuchet MS"/>
                <a:cs typeface="Trebuchet MS"/>
              </a:rPr>
              <a:t>can </a:t>
            </a:r>
            <a:r>
              <a:rPr sz="2000" spc="-125" dirty="0">
                <a:latin typeface="Trebuchet MS"/>
                <a:cs typeface="Trebuchet MS"/>
              </a:rPr>
              <a:t>be </a:t>
            </a:r>
            <a:r>
              <a:rPr sz="2000" spc="-80" dirty="0">
                <a:latin typeface="Trebuchet MS"/>
                <a:cs typeface="Trebuchet MS"/>
              </a:rPr>
              <a:t>brought </a:t>
            </a:r>
            <a:r>
              <a:rPr sz="2000" spc="-50" dirty="0">
                <a:latin typeface="Trebuchet MS"/>
                <a:cs typeface="Trebuchet MS"/>
              </a:rPr>
              <a:t>to </a:t>
            </a:r>
            <a:r>
              <a:rPr sz="2000" spc="-105" dirty="0">
                <a:latin typeface="Trebuchet MS"/>
                <a:cs typeface="Trebuchet MS"/>
              </a:rPr>
              <a:t>hear 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the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judgment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pronounced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through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audio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260" dirty="0">
                <a:latin typeface="Trebuchet MS"/>
                <a:cs typeface="Trebuchet MS"/>
              </a:rPr>
              <a:t>–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video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electronic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means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as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70" dirty="0">
                <a:latin typeface="Trebuchet MS"/>
                <a:cs typeface="Trebuchet MS"/>
              </a:rPr>
              <a:t>well.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2600" b="1" spc="45" dirty="0">
                <a:solidFill>
                  <a:srgbClr val="FFFFFF"/>
                </a:solidFill>
                <a:latin typeface="Trebuchet MS"/>
                <a:cs typeface="Trebuchet MS"/>
              </a:rPr>
              <a:t>Int</a:t>
            </a:r>
            <a:r>
              <a:rPr sz="2600" b="1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600" b="1" spc="-5" dirty="0">
                <a:solidFill>
                  <a:srgbClr val="FFFFFF"/>
                </a:solidFill>
                <a:latin typeface="Trebuchet MS"/>
                <a:cs typeface="Trebuchet MS"/>
              </a:rPr>
              <a:t>oducti</a:t>
            </a:r>
            <a:r>
              <a:rPr sz="26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600" b="1" spc="-2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6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7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600" b="1" spc="-4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2600" b="1" spc="-3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Trebuchet MS"/>
                <a:cs typeface="Trebuchet MS"/>
              </a:rPr>
              <a:t>Witness</a:t>
            </a:r>
            <a:r>
              <a:rPr sz="26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6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600" b="1" dirty="0">
                <a:solidFill>
                  <a:srgbClr val="FFFFFF"/>
                </a:solidFill>
                <a:latin typeface="Trebuchet MS"/>
                <a:cs typeface="Trebuchet MS"/>
              </a:rPr>
              <a:t>ot</a:t>
            </a:r>
            <a:r>
              <a:rPr sz="2600" b="1" spc="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600" b="1" spc="-10" dirty="0">
                <a:solidFill>
                  <a:srgbClr val="FFFFFF"/>
                </a:solidFill>
                <a:latin typeface="Trebuchet MS"/>
                <a:cs typeface="Trebuchet MS"/>
              </a:rPr>
              <a:t>ction</a:t>
            </a:r>
            <a:r>
              <a:rPr sz="26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45" dirty="0">
                <a:solidFill>
                  <a:srgbClr val="FFFFFF"/>
                </a:solidFill>
                <a:latin typeface="Trebuchet MS"/>
                <a:cs typeface="Trebuchet MS"/>
              </a:rPr>
              <a:t>Scheme</a:t>
            </a:r>
            <a:endParaRPr sz="2600" dirty="0">
              <a:latin typeface="Trebuchet MS"/>
              <a:cs typeface="Trebuchet MS"/>
            </a:endParaRPr>
          </a:p>
          <a:p>
            <a:pPr marL="476250" marR="5080" indent="-228600" algn="just">
              <a:lnSpc>
                <a:spcPct val="87000"/>
              </a:lnSpc>
              <a:spcBef>
                <a:spcPts val="1515"/>
              </a:spcBef>
              <a:buFont typeface="Trebuchet MS"/>
              <a:buChar char="•"/>
              <a:tabLst>
                <a:tab pos="476884" algn="l"/>
              </a:tabLst>
            </a:pPr>
            <a:r>
              <a:rPr sz="2000" b="1" spc="15" dirty="0">
                <a:latin typeface="Trebuchet MS"/>
                <a:cs typeface="Trebuchet MS"/>
              </a:rPr>
              <a:t>Section </a:t>
            </a:r>
            <a:r>
              <a:rPr sz="2000" b="1" spc="-75" dirty="0">
                <a:latin typeface="Trebuchet MS"/>
                <a:cs typeface="Trebuchet MS"/>
              </a:rPr>
              <a:t>398 </a:t>
            </a:r>
            <a:r>
              <a:rPr sz="2000" b="1" spc="260" dirty="0">
                <a:latin typeface="Trebuchet MS"/>
                <a:cs typeface="Trebuchet MS"/>
              </a:rPr>
              <a:t>– </a:t>
            </a:r>
            <a:r>
              <a:rPr sz="2000" b="1" spc="85" dirty="0">
                <a:latin typeface="Trebuchet MS"/>
                <a:cs typeface="Trebuchet MS"/>
              </a:rPr>
              <a:t>New </a:t>
            </a:r>
            <a:r>
              <a:rPr sz="2000" b="1" spc="-20" dirty="0">
                <a:latin typeface="Trebuchet MS"/>
                <a:cs typeface="Trebuchet MS"/>
              </a:rPr>
              <a:t>Section. </a:t>
            </a:r>
            <a:r>
              <a:rPr sz="2000" spc="-100" dirty="0">
                <a:latin typeface="Trebuchet MS"/>
                <a:cs typeface="Trebuchet MS"/>
              </a:rPr>
              <a:t>Mandates </a:t>
            </a:r>
            <a:r>
              <a:rPr sz="2000" spc="-114" dirty="0">
                <a:latin typeface="Trebuchet MS"/>
                <a:cs typeface="Trebuchet MS"/>
              </a:rPr>
              <a:t>the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preparation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and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notification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of </a:t>
            </a:r>
            <a:r>
              <a:rPr sz="2000" spc="-200" dirty="0">
                <a:latin typeface="Trebuchet MS"/>
                <a:cs typeface="Trebuchet MS"/>
              </a:rPr>
              <a:t>a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witness </a:t>
            </a:r>
            <a:r>
              <a:rPr sz="2000" spc="-85" dirty="0">
                <a:latin typeface="Trebuchet MS"/>
                <a:cs typeface="Trebuchet MS"/>
              </a:rPr>
              <a:t>protection 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scheme </a:t>
            </a:r>
            <a:r>
              <a:rPr sz="2000" spc="-125" dirty="0">
                <a:latin typeface="Trebuchet MS"/>
                <a:cs typeface="Trebuchet MS"/>
              </a:rPr>
              <a:t>by </a:t>
            </a:r>
            <a:r>
              <a:rPr sz="2000" spc="-105" dirty="0">
                <a:latin typeface="Trebuchet MS"/>
                <a:cs typeface="Trebuchet MS"/>
              </a:rPr>
              <a:t>every </a:t>
            </a:r>
            <a:r>
              <a:rPr sz="2000" spc="-130" dirty="0">
                <a:latin typeface="Trebuchet MS"/>
                <a:cs typeface="Trebuchet MS"/>
              </a:rPr>
              <a:t>State </a:t>
            </a:r>
            <a:r>
              <a:rPr sz="2000" spc="-90" dirty="0">
                <a:latin typeface="Trebuchet MS"/>
                <a:cs typeface="Trebuchet MS"/>
              </a:rPr>
              <a:t>Government. </a:t>
            </a:r>
            <a:r>
              <a:rPr sz="2000" spc="145" dirty="0">
                <a:latin typeface="Trebuchet MS"/>
                <a:cs typeface="Trebuchet MS"/>
              </a:rPr>
              <a:t>A </a:t>
            </a:r>
            <a:r>
              <a:rPr sz="2000" spc="-95" dirty="0">
                <a:latin typeface="Trebuchet MS"/>
                <a:cs typeface="Trebuchet MS"/>
              </a:rPr>
              <a:t>witness </a:t>
            </a:r>
            <a:r>
              <a:rPr sz="2000" spc="-85" dirty="0">
                <a:latin typeface="Trebuchet MS"/>
                <a:cs typeface="Trebuchet MS"/>
              </a:rPr>
              <a:t>protection </a:t>
            </a:r>
            <a:r>
              <a:rPr sz="2000" spc="-110" dirty="0">
                <a:latin typeface="Trebuchet MS"/>
                <a:cs typeface="Trebuchet MS"/>
              </a:rPr>
              <a:t>scheme </a:t>
            </a:r>
            <a:r>
              <a:rPr sz="2000" spc="-80" dirty="0">
                <a:latin typeface="Trebuchet MS"/>
                <a:cs typeface="Trebuchet MS"/>
              </a:rPr>
              <a:t>serves </a:t>
            </a:r>
            <a:r>
              <a:rPr sz="2000" spc="-120" dirty="0">
                <a:latin typeface="Trebuchet MS"/>
                <a:cs typeface="Trebuchet MS"/>
              </a:rPr>
              <a:t>as </a:t>
            </a:r>
            <a:r>
              <a:rPr sz="2000" spc="-204" dirty="0">
                <a:latin typeface="Trebuchet MS"/>
                <a:cs typeface="Trebuchet MS"/>
              </a:rPr>
              <a:t>a </a:t>
            </a:r>
            <a:r>
              <a:rPr sz="2000" spc="-135" dirty="0">
                <a:latin typeface="Trebuchet MS"/>
                <a:cs typeface="Trebuchet MS"/>
              </a:rPr>
              <a:t>safeguarding </a:t>
            </a:r>
            <a:r>
              <a:rPr sz="2000" spc="-140" dirty="0">
                <a:latin typeface="Trebuchet MS"/>
                <a:cs typeface="Trebuchet MS"/>
              </a:rPr>
              <a:t>mechanism, 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fostering </a:t>
            </a:r>
            <a:r>
              <a:rPr sz="2000" spc="-160" dirty="0">
                <a:latin typeface="Trebuchet MS"/>
                <a:cs typeface="Trebuchet MS"/>
              </a:rPr>
              <a:t>an </a:t>
            </a:r>
            <a:r>
              <a:rPr sz="2000" spc="-100" dirty="0">
                <a:latin typeface="Trebuchet MS"/>
                <a:cs typeface="Trebuchet MS"/>
              </a:rPr>
              <a:t>environment </a:t>
            </a:r>
            <a:r>
              <a:rPr sz="2000" spc="-90" dirty="0">
                <a:latin typeface="Trebuchet MS"/>
                <a:cs typeface="Trebuchet MS"/>
              </a:rPr>
              <a:t>where witnesses </a:t>
            </a:r>
            <a:r>
              <a:rPr sz="2000" spc="-140" dirty="0">
                <a:latin typeface="Trebuchet MS"/>
                <a:cs typeface="Trebuchet MS"/>
              </a:rPr>
              <a:t>can </a:t>
            </a:r>
            <a:r>
              <a:rPr sz="2000" spc="-90" dirty="0">
                <a:latin typeface="Trebuchet MS"/>
                <a:cs typeface="Trebuchet MS"/>
              </a:rPr>
              <a:t>contribute </a:t>
            </a:r>
            <a:r>
              <a:rPr sz="2000" spc="-50" dirty="0">
                <a:latin typeface="Trebuchet MS"/>
                <a:cs typeface="Trebuchet MS"/>
              </a:rPr>
              <a:t>to </a:t>
            </a:r>
            <a:r>
              <a:rPr sz="2000" spc="-120" dirty="0">
                <a:latin typeface="Trebuchet MS"/>
                <a:cs typeface="Trebuchet MS"/>
              </a:rPr>
              <a:t>the </a:t>
            </a:r>
            <a:r>
              <a:rPr sz="2000" spc="-165" dirty="0">
                <a:latin typeface="Trebuchet MS"/>
                <a:cs typeface="Trebuchet MS"/>
              </a:rPr>
              <a:t>legal </a:t>
            </a:r>
            <a:r>
              <a:rPr sz="2000" spc="-65" dirty="0">
                <a:latin typeface="Trebuchet MS"/>
                <a:cs typeface="Trebuchet MS"/>
              </a:rPr>
              <a:t>process </a:t>
            </a:r>
            <a:r>
              <a:rPr sz="2000" spc="-105" dirty="0">
                <a:latin typeface="Trebuchet MS"/>
                <a:cs typeface="Trebuchet MS"/>
              </a:rPr>
              <a:t>devoid </a:t>
            </a:r>
            <a:r>
              <a:rPr sz="2000" spc="-110" dirty="0">
                <a:latin typeface="Trebuchet MS"/>
                <a:cs typeface="Trebuchet MS"/>
              </a:rPr>
              <a:t>of </a:t>
            </a:r>
            <a:r>
              <a:rPr sz="2000" spc="-150" dirty="0">
                <a:latin typeface="Trebuchet MS"/>
                <a:cs typeface="Trebuchet MS"/>
              </a:rPr>
              <a:t>fear </a:t>
            </a:r>
            <a:r>
              <a:rPr sz="2000" spc="15" dirty="0">
                <a:latin typeface="Trebuchet MS"/>
                <a:cs typeface="Trebuchet MS"/>
              </a:rPr>
              <a:t>or </a:t>
            </a:r>
            <a:r>
              <a:rPr sz="2000" spc="-110" dirty="0">
                <a:latin typeface="Trebuchet MS"/>
                <a:cs typeface="Trebuchet MS"/>
              </a:rPr>
              <a:t>duress. 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The </a:t>
            </a:r>
            <a:r>
              <a:rPr sz="2000" spc="-105" dirty="0">
                <a:latin typeface="Trebuchet MS"/>
                <a:cs typeface="Trebuchet MS"/>
              </a:rPr>
              <a:t>necessity </a:t>
            </a:r>
            <a:r>
              <a:rPr sz="2000" spc="-75" dirty="0">
                <a:latin typeface="Trebuchet MS"/>
                <a:cs typeface="Trebuchet MS"/>
              </a:rPr>
              <a:t>for </a:t>
            </a:r>
            <a:r>
              <a:rPr sz="2000" spc="-200" dirty="0">
                <a:latin typeface="Trebuchet MS"/>
                <a:cs typeface="Trebuchet MS"/>
              </a:rPr>
              <a:t>a </a:t>
            </a:r>
            <a:r>
              <a:rPr sz="2000" spc="-100" dirty="0">
                <a:latin typeface="Trebuchet MS"/>
                <a:cs typeface="Trebuchet MS"/>
              </a:rPr>
              <a:t>comprehensive </a:t>
            </a:r>
            <a:r>
              <a:rPr sz="2000" spc="-95" dirty="0">
                <a:latin typeface="Trebuchet MS"/>
                <a:cs typeface="Trebuchet MS"/>
              </a:rPr>
              <a:t>witness </a:t>
            </a:r>
            <a:r>
              <a:rPr sz="2000" spc="-85" dirty="0">
                <a:latin typeface="Trebuchet MS"/>
                <a:cs typeface="Trebuchet MS"/>
              </a:rPr>
              <a:t>protection </a:t>
            </a:r>
            <a:r>
              <a:rPr sz="2000" spc="-105" dirty="0">
                <a:latin typeface="Trebuchet MS"/>
                <a:cs typeface="Trebuchet MS"/>
              </a:rPr>
              <a:t>scheme </a:t>
            </a:r>
            <a:r>
              <a:rPr sz="2000" spc="-120" dirty="0">
                <a:latin typeface="Trebuchet MS"/>
                <a:cs typeface="Trebuchet MS"/>
              </a:rPr>
              <a:t>has been </a:t>
            </a:r>
            <a:r>
              <a:rPr sz="2000" spc="-75" dirty="0">
                <a:latin typeface="Trebuchet MS"/>
                <a:cs typeface="Trebuchet MS"/>
              </a:rPr>
              <a:t>underscored </a:t>
            </a:r>
            <a:r>
              <a:rPr sz="2000" spc="-110" dirty="0">
                <a:latin typeface="Trebuchet MS"/>
                <a:cs typeface="Trebuchet MS"/>
              </a:rPr>
              <a:t>by </a:t>
            </a:r>
            <a:r>
              <a:rPr sz="2000" spc="-120" dirty="0">
                <a:latin typeface="Trebuchet MS"/>
                <a:cs typeface="Trebuchet MS"/>
              </a:rPr>
              <a:t>the </a:t>
            </a:r>
            <a:r>
              <a:rPr sz="2000" spc="-114" dirty="0">
                <a:latin typeface="Trebuchet MS"/>
                <a:cs typeface="Trebuchet MS"/>
              </a:rPr>
              <a:t>Malimath 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Committee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and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various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Law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Commission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Reports.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In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Mahendra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Chawla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v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UOI, </a:t>
            </a:r>
            <a:r>
              <a:rPr sz="2000" spc="-120" dirty="0">
                <a:latin typeface="Trebuchet MS"/>
                <a:cs typeface="Trebuchet MS"/>
              </a:rPr>
              <a:t>the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Witness </a:t>
            </a:r>
            <a:r>
              <a:rPr sz="2000" b="1" spc="60" dirty="0">
                <a:latin typeface="Trebuchet MS"/>
                <a:cs typeface="Trebuchet MS"/>
              </a:rPr>
              <a:t> </a:t>
            </a:r>
            <a:r>
              <a:rPr sz="2000" b="1" spc="5" dirty="0">
                <a:latin typeface="Trebuchet MS"/>
                <a:cs typeface="Trebuchet MS"/>
              </a:rPr>
              <a:t>Protection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spc="35" dirty="0">
                <a:latin typeface="Trebuchet MS"/>
                <a:cs typeface="Trebuchet MS"/>
              </a:rPr>
              <a:t>Scheme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2018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(draft)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was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approved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by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the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Supreme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Court.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31135" y="87841"/>
            <a:ext cx="7729855" cy="1519006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5115" rIns="0" bIns="0" rtlCol="0">
            <a:spAutoFit/>
          </a:bodyPr>
          <a:lstStyle/>
          <a:p>
            <a:pPr marL="467359">
              <a:lnSpc>
                <a:spcPct val="100000"/>
              </a:lnSpc>
              <a:spcBef>
                <a:spcPts val="2245"/>
              </a:spcBef>
            </a:pPr>
            <a:r>
              <a:rPr sz="4000" b="1" spc="360" dirty="0">
                <a:solidFill>
                  <a:srgbClr val="252525"/>
                </a:solidFill>
              </a:rPr>
              <a:t>CHANGES</a:t>
            </a:r>
            <a:r>
              <a:rPr sz="4000" b="1" spc="5" dirty="0">
                <a:solidFill>
                  <a:srgbClr val="252525"/>
                </a:solidFill>
              </a:rPr>
              <a:t> </a:t>
            </a:r>
            <a:r>
              <a:rPr sz="4000" b="1" spc="260" dirty="0">
                <a:solidFill>
                  <a:srgbClr val="252525"/>
                </a:solidFill>
              </a:rPr>
              <a:t>AFFECTING</a:t>
            </a:r>
            <a:r>
              <a:rPr sz="4000" b="1" spc="-110" dirty="0">
                <a:solidFill>
                  <a:srgbClr val="252525"/>
                </a:solidFill>
              </a:rPr>
              <a:t> </a:t>
            </a:r>
            <a:r>
              <a:rPr sz="4000" b="1" spc="480" dirty="0">
                <a:solidFill>
                  <a:srgbClr val="252525"/>
                </a:solidFill>
              </a:rPr>
              <a:t>WOMEN</a:t>
            </a:r>
          </a:p>
        </p:txBody>
      </p:sp>
    </p:spTree>
    <p:extLst>
      <p:ext uri="{BB962C8B-B14F-4D97-AF65-F5344CB8AC3E}">
        <p14:creationId xmlns:p14="http://schemas.microsoft.com/office/powerpoint/2010/main" val="36737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187" y="1772770"/>
            <a:ext cx="8517778" cy="395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589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6294" y="3597655"/>
            <a:ext cx="1903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latin typeface="Times New Roman"/>
                <a:cs typeface="Times New Roman"/>
              </a:rPr>
              <a:t>THANK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YOU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7600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243</TotalTime>
  <Words>8179</Words>
  <Application>Microsoft Office PowerPoint</Application>
  <PresentationFormat>Widescreen</PresentationFormat>
  <Paragraphs>473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Arial</vt:lpstr>
      <vt:lpstr>Arial MT</vt:lpstr>
      <vt:lpstr>Courier New</vt:lpstr>
      <vt:lpstr>Garamond</vt:lpstr>
      <vt:lpstr>Microsoft Sans Serif</vt:lpstr>
      <vt:lpstr>Times New Roman</vt:lpstr>
      <vt:lpstr>Trebuchet MS</vt:lpstr>
      <vt:lpstr>Organic</vt:lpstr>
      <vt:lpstr>An Overview of IPC, Crpc and Indian Evidence Act in Comparison with New Criminal Laws (BNS, BNSS, BSA 2023)</vt:lpstr>
      <vt:lpstr>BHARATIYA NYAYA SANHITA</vt:lpstr>
      <vt:lpstr>What was the need?</vt:lpstr>
      <vt:lpstr>INTENDED GOALS</vt:lpstr>
      <vt:lpstr>PowerPoint Presentation</vt:lpstr>
      <vt:lpstr>PowerPoint Presentation</vt:lpstr>
      <vt:lpstr>Scheme of the BNS</vt:lpstr>
      <vt:lpstr>PowerPoint Presentation</vt:lpstr>
      <vt:lpstr>PowerPoint Presentation</vt:lpstr>
      <vt:lpstr>Definitions [Section 2 of BNS/Sections</vt:lpstr>
      <vt:lpstr>PowerPoint Presentation</vt:lpstr>
      <vt:lpstr>Community Service</vt:lpstr>
      <vt:lpstr>PowerPoint Presentation</vt:lpstr>
      <vt:lpstr>Abetment Outside India for Offence in </vt:lpstr>
      <vt:lpstr>OFFENCES AGINST WOMEN</vt:lpstr>
      <vt:lpstr>PowerPoint Presentation</vt:lpstr>
      <vt:lpstr>Against Children:  Changes in Trafficking</vt:lpstr>
      <vt:lpstr>Mob Lynching [Section 103(1) of</vt:lpstr>
      <vt:lpstr>REVIVAL OF IPC 303 REPEALED IN  MITHU V. STATE OF  PUNJAB </vt:lpstr>
      <vt:lpstr>Culpable Homicide not Amounting to</vt:lpstr>
      <vt:lpstr>CAUSING DEATH BY NEGLIGENCE: Hit and Run cases</vt:lpstr>
      <vt:lpstr>PowerPoint Presentation</vt:lpstr>
      <vt:lpstr>New Offence of Organised Crime</vt:lpstr>
      <vt:lpstr>PowerPoint Presentation</vt:lpstr>
      <vt:lpstr>PowerPoint Presentation</vt:lpstr>
      <vt:lpstr>PowerPoint Presentation</vt:lpstr>
      <vt:lpstr>Petty Organised Crime</vt:lpstr>
      <vt:lpstr>Terrorist Act: New Offence</vt:lpstr>
      <vt:lpstr>PowerPoint Presentation</vt:lpstr>
      <vt:lpstr>Sedition no more an offence</vt:lpstr>
      <vt:lpstr>PowerPoint Presentation</vt:lpstr>
      <vt:lpstr>PowerPoint Presentation</vt:lpstr>
      <vt:lpstr>Scope of aggravated Theft widened</vt:lpstr>
      <vt:lpstr>Deterrent/ Reformative approach</vt:lpstr>
      <vt:lpstr>Mischief</vt:lpstr>
      <vt:lpstr>False information Imputations, assertions  prejudicial to national   integration. </vt:lpstr>
      <vt:lpstr>What has not found any place?</vt:lpstr>
      <vt:lpstr>Way Forward</vt:lpstr>
      <vt:lpstr>RE-ORGANIZATION OF OFFENCE</vt:lpstr>
      <vt:lpstr>CHAPTER V - OF OFFENCES  AGAINST WOMAN AND CHILD</vt:lpstr>
      <vt:lpstr>NEW OFFENCES INTRODUCED</vt:lpstr>
      <vt:lpstr>NEW OFFENCES INTRODUCED</vt:lpstr>
      <vt:lpstr>AGE ENHANCED</vt:lpstr>
      <vt:lpstr>SECTIONS MERGED</vt:lpstr>
      <vt:lpstr>PowerPoint Presentation</vt:lpstr>
      <vt:lpstr>SECTIONS MERGED</vt:lpstr>
      <vt:lpstr>GENDER NEUTRALITY FOR PERPETRATOR</vt:lpstr>
      <vt:lpstr>GENDER NEUTRALITY  INTRODUCED FOR VICTIM</vt:lpstr>
      <vt:lpstr>MINOR GIRL REPLACED WITH CHILD</vt:lpstr>
      <vt:lpstr>PUNISHMENT ENHANCED</vt:lpstr>
      <vt:lpstr>AGE DIFFERENTIAL REMOVED</vt:lpstr>
      <vt:lpstr>BHARATIYA NAGARIK SURAKSHA   SANHITA</vt:lpstr>
      <vt:lpstr>PowerPoint Presentation</vt:lpstr>
      <vt:lpstr>GENERAL REFORMS INTRODUCED</vt:lpstr>
      <vt:lpstr>GENERAL REFORMS INTRODUCED</vt:lpstr>
      <vt:lpstr>GENERAL REFORMS INTRODUCED</vt:lpstr>
      <vt:lpstr>GENERAL REFORMS INTRODUCED</vt:lpstr>
      <vt:lpstr>GENERAL REFORMS INTRODUCED</vt:lpstr>
      <vt:lpstr>GENERAL REFORMS INTRODUCED</vt:lpstr>
      <vt:lpstr>GENERAL REFORMS INTRODUCED</vt:lpstr>
      <vt:lpstr>GENERAL REFORMS INTRODUCED</vt:lpstr>
      <vt:lpstr>GENERAL REFORMS INTRODUCED</vt:lpstr>
      <vt:lpstr>CHANGES IN DEFINITION</vt:lpstr>
      <vt:lpstr>WOMEN CENTRIC CHANGES</vt:lpstr>
      <vt:lpstr>WOMEN CENTRIC CHANGES</vt:lpstr>
      <vt:lpstr>CHANGES AFFECTING WOMEN</vt:lpstr>
      <vt:lpstr>CHANGES AFFECTING WOMEN</vt:lpstr>
      <vt:lpstr>CHANGES AFFECTING WOMEN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IPC, Crpc and Indian Evidence Act in Comparison with New Criminal Laws (BNS, BNSS, BSA 2023)</dc:title>
  <dc:creator>LENOVO</dc:creator>
  <cp:lastModifiedBy>HP</cp:lastModifiedBy>
  <cp:revision>23</cp:revision>
  <dcterms:created xsi:type="dcterms:W3CDTF">2024-07-05T04:11:16Z</dcterms:created>
  <dcterms:modified xsi:type="dcterms:W3CDTF">2024-07-23T16:22:34Z</dcterms:modified>
</cp:coreProperties>
</file>